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744" r:id="rId4"/>
  </p:sldMasterIdLst>
  <p:notesMasterIdLst>
    <p:notesMasterId r:id="rId33"/>
  </p:notesMasterIdLst>
  <p:handoutMasterIdLst>
    <p:handoutMasterId r:id="rId34"/>
  </p:handoutMasterIdLst>
  <p:sldIdLst>
    <p:sldId id="256" r:id="rId5"/>
    <p:sldId id="258" r:id="rId6"/>
    <p:sldId id="293" r:id="rId7"/>
    <p:sldId id="260" r:id="rId8"/>
    <p:sldId id="275" r:id="rId9"/>
    <p:sldId id="276" r:id="rId10"/>
    <p:sldId id="277" r:id="rId11"/>
    <p:sldId id="278" r:id="rId12"/>
    <p:sldId id="279" r:id="rId13"/>
    <p:sldId id="280" r:id="rId14"/>
    <p:sldId id="281" r:id="rId15"/>
    <p:sldId id="301" r:id="rId16"/>
    <p:sldId id="294" r:id="rId17"/>
    <p:sldId id="299" r:id="rId18"/>
    <p:sldId id="300" r:id="rId19"/>
    <p:sldId id="297" r:id="rId20"/>
    <p:sldId id="296" r:id="rId21"/>
    <p:sldId id="295" r:id="rId22"/>
    <p:sldId id="284" r:id="rId23"/>
    <p:sldId id="285" r:id="rId24"/>
    <p:sldId id="286" r:id="rId25"/>
    <p:sldId id="290" r:id="rId26"/>
    <p:sldId id="288" r:id="rId27"/>
    <p:sldId id="289" r:id="rId28"/>
    <p:sldId id="302" r:id="rId29"/>
    <p:sldId id="303" r:id="rId30"/>
    <p:sldId id="304" r:id="rId31"/>
    <p:sldId id="274"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F729"/>
    <a:srgbClr val="99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26" autoAdjust="0"/>
    <p:restoredTop sz="69818" autoAdjust="0"/>
  </p:normalViewPr>
  <p:slideViewPr>
    <p:cSldViewPr snapToGrid="0" snapToObjects="1">
      <p:cViewPr varScale="1">
        <p:scale>
          <a:sx n="51" d="100"/>
          <a:sy n="51" d="100"/>
        </p:scale>
        <p:origin x="1500" y="72"/>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A910F5-0680-49F1-99B5-94BB6C6C8DF7}"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8A00BDFB-8473-47FD-9CCB-5CF9A6BE61E9}">
      <dgm:prSet phldrT="[Text]"/>
      <dgm:spPr/>
      <dgm:t>
        <a:bodyPr/>
        <a:lstStyle/>
        <a:p>
          <a:r>
            <a:rPr lang="en-US" smtClean="0"/>
            <a:t>Tính cấp thiết xây dựng đề tài</a:t>
          </a:r>
          <a:endParaRPr lang="en-US"/>
        </a:p>
      </dgm:t>
    </dgm:pt>
    <dgm:pt modelId="{E3C843F3-AC4F-467B-82A6-F8A330D4B215}" type="parTrans" cxnId="{179C4CA1-28BE-472D-B446-B26510F67B65}">
      <dgm:prSet/>
      <dgm:spPr/>
      <dgm:t>
        <a:bodyPr/>
        <a:lstStyle/>
        <a:p>
          <a:endParaRPr lang="en-US"/>
        </a:p>
      </dgm:t>
    </dgm:pt>
    <dgm:pt modelId="{DC950B7A-3FED-403F-B061-42265A363FA7}" type="sibTrans" cxnId="{179C4CA1-28BE-472D-B446-B26510F67B65}">
      <dgm:prSet/>
      <dgm:spPr/>
      <dgm:t>
        <a:bodyPr/>
        <a:lstStyle/>
        <a:p>
          <a:endParaRPr lang="en-US"/>
        </a:p>
      </dgm:t>
    </dgm:pt>
    <dgm:pt modelId="{27913D70-173F-428A-8B42-E00CBAB8716C}">
      <dgm:prSet phldrT="[Text]"/>
      <dgm:spPr/>
      <dgm:t>
        <a:bodyPr/>
        <a:lstStyle/>
        <a:p>
          <a:r>
            <a:rPr lang="en-US" smtClean="0"/>
            <a:t>Các công nghệ sử dụng</a:t>
          </a:r>
          <a:endParaRPr lang="en-US"/>
        </a:p>
      </dgm:t>
    </dgm:pt>
    <dgm:pt modelId="{BC318C09-AA3A-4B5B-9B38-D7F39F9AF9BB}" type="parTrans" cxnId="{D2AB1E33-0F02-487A-92BE-391C6E189B1D}">
      <dgm:prSet/>
      <dgm:spPr/>
      <dgm:t>
        <a:bodyPr/>
        <a:lstStyle/>
        <a:p>
          <a:endParaRPr lang="en-US"/>
        </a:p>
      </dgm:t>
    </dgm:pt>
    <dgm:pt modelId="{2D4D0924-E0E4-4254-98F4-82A89EE00034}" type="sibTrans" cxnId="{D2AB1E33-0F02-487A-92BE-391C6E189B1D}">
      <dgm:prSet/>
      <dgm:spPr/>
      <dgm:t>
        <a:bodyPr/>
        <a:lstStyle/>
        <a:p>
          <a:endParaRPr lang="en-US"/>
        </a:p>
      </dgm:t>
    </dgm:pt>
    <dgm:pt modelId="{36BBBFC8-E1E7-4C32-96F7-1176E20C9C06}">
      <dgm:prSet phldrT="[Text]"/>
      <dgm:spPr/>
      <dgm:t>
        <a:bodyPr/>
        <a:lstStyle/>
        <a:p>
          <a:r>
            <a:rPr lang="en-US" smtClean="0"/>
            <a:t>Xây dựng hệ thống</a:t>
          </a:r>
          <a:endParaRPr lang="en-US"/>
        </a:p>
      </dgm:t>
    </dgm:pt>
    <dgm:pt modelId="{B403E8DC-0D4E-4FA1-A7CB-1C3B00DB929E}" type="parTrans" cxnId="{A3CC5469-B2E4-4A84-8E33-188830258502}">
      <dgm:prSet/>
      <dgm:spPr/>
      <dgm:t>
        <a:bodyPr/>
        <a:lstStyle/>
        <a:p>
          <a:endParaRPr lang="en-US"/>
        </a:p>
      </dgm:t>
    </dgm:pt>
    <dgm:pt modelId="{14352770-09BC-4DC2-A71B-69128BB9AAE1}" type="sibTrans" cxnId="{A3CC5469-B2E4-4A84-8E33-188830258502}">
      <dgm:prSet/>
      <dgm:spPr/>
      <dgm:t>
        <a:bodyPr/>
        <a:lstStyle/>
        <a:p>
          <a:endParaRPr lang="en-US"/>
        </a:p>
      </dgm:t>
    </dgm:pt>
    <dgm:pt modelId="{5E43B952-6713-42A9-BF15-06D0093FF10A}">
      <dgm:prSet phldrT="[Text]"/>
      <dgm:spPr/>
      <dgm:t>
        <a:bodyPr/>
        <a:lstStyle/>
        <a:p>
          <a:r>
            <a:rPr lang="en-US" smtClean="0"/>
            <a:t>Kết luận</a:t>
          </a:r>
          <a:endParaRPr lang="en-US"/>
        </a:p>
      </dgm:t>
    </dgm:pt>
    <dgm:pt modelId="{03C56784-70E1-4C34-AA69-77EB805B4EBF}" type="parTrans" cxnId="{A2DEB7A6-4DBD-4549-8BD1-9DF02C54DBAD}">
      <dgm:prSet/>
      <dgm:spPr/>
      <dgm:t>
        <a:bodyPr/>
        <a:lstStyle/>
        <a:p>
          <a:endParaRPr lang="en-US"/>
        </a:p>
      </dgm:t>
    </dgm:pt>
    <dgm:pt modelId="{DDEC5707-CCAF-4E35-871C-7ADC3FFD1B26}" type="sibTrans" cxnId="{A2DEB7A6-4DBD-4549-8BD1-9DF02C54DBAD}">
      <dgm:prSet/>
      <dgm:spPr/>
      <dgm:t>
        <a:bodyPr/>
        <a:lstStyle/>
        <a:p>
          <a:endParaRPr lang="en-US"/>
        </a:p>
      </dgm:t>
    </dgm:pt>
    <dgm:pt modelId="{A96B745E-054C-4A52-97D4-893DC65C03E0}" type="pres">
      <dgm:prSet presAssocID="{07A910F5-0680-49F1-99B5-94BB6C6C8DF7}" presName="Name0" presStyleCnt="0">
        <dgm:presLayoutVars>
          <dgm:chMax val="7"/>
          <dgm:chPref val="7"/>
          <dgm:dir/>
        </dgm:presLayoutVars>
      </dgm:prSet>
      <dgm:spPr/>
      <dgm:t>
        <a:bodyPr/>
        <a:lstStyle/>
        <a:p>
          <a:endParaRPr lang="en-US"/>
        </a:p>
      </dgm:t>
    </dgm:pt>
    <dgm:pt modelId="{3C2944C8-FE88-4C20-9799-819F01D011B0}" type="pres">
      <dgm:prSet presAssocID="{07A910F5-0680-49F1-99B5-94BB6C6C8DF7}" presName="Name1" presStyleCnt="0"/>
      <dgm:spPr/>
    </dgm:pt>
    <dgm:pt modelId="{CC7AC2A8-CCB8-4CF9-A94E-7AB576CE554E}" type="pres">
      <dgm:prSet presAssocID="{07A910F5-0680-49F1-99B5-94BB6C6C8DF7}" presName="cycle" presStyleCnt="0"/>
      <dgm:spPr/>
    </dgm:pt>
    <dgm:pt modelId="{77DE250E-E245-4D90-A1FB-FFDEFEB3CD34}" type="pres">
      <dgm:prSet presAssocID="{07A910F5-0680-49F1-99B5-94BB6C6C8DF7}" presName="srcNode" presStyleLbl="node1" presStyleIdx="0" presStyleCnt="4"/>
      <dgm:spPr/>
    </dgm:pt>
    <dgm:pt modelId="{1FE484BE-2B11-4A05-86BE-88611BBEB5BA}" type="pres">
      <dgm:prSet presAssocID="{07A910F5-0680-49F1-99B5-94BB6C6C8DF7}" presName="conn" presStyleLbl="parChTrans1D2" presStyleIdx="0" presStyleCnt="1" custLinFactNeighborX="-661" custLinFactNeighborY="-624"/>
      <dgm:spPr/>
      <dgm:t>
        <a:bodyPr/>
        <a:lstStyle/>
        <a:p>
          <a:endParaRPr lang="en-US"/>
        </a:p>
      </dgm:t>
    </dgm:pt>
    <dgm:pt modelId="{A700E94D-05D8-46E9-B8C8-561D75C4429A}" type="pres">
      <dgm:prSet presAssocID="{07A910F5-0680-49F1-99B5-94BB6C6C8DF7}" presName="extraNode" presStyleLbl="node1" presStyleIdx="0" presStyleCnt="4"/>
      <dgm:spPr/>
    </dgm:pt>
    <dgm:pt modelId="{38202BF3-F765-45DF-A7D8-B9060BA4F3F9}" type="pres">
      <dgm:prSet presAssocID="{07A910F5-0680-49F1-99B5-94BB6C6C8DF7}" presName="dstNode" presStyleLbl="node1" presStyleIdx="0" presStyleCnt="4"/>
      <dgm:spPr/>
    </dgm:pt>
    <dgm:pt modelId="{1468E915-F7E6-4C6F-8512-E2E5BE241029}" type="pres">
      <dgm:prSet presAssocID="{8A00BDFB-8473-47FD-9CCB-5CF9A6BE61E9}" presName="text_1" presStyleLbl="node1" presStyleIdx="0" presStyleCnt="4">
        <dgm:presLayoutVars>
          <dgm:bulletEnabled val="1"/>
        </dgm:presLayoutVars>
      </dgm:prSet>
      <dgm:spPr/>
      <dgm:t>
        <a:bodyPr/>
        <a:lstStyle/>
        <a:p>
          <a:endParaRPr lang="en-US"/>
        </a:p>
      </dgm:t>
    </dgm:pt>
    <dgm:pt modelId="{CC7C7508-4D2D-494E-8934-2983357F3ED5}" type="pres">
      <dgm:prSet presAssocID="{8A00BDFB-8473-47FD-9CCB-5CF9A6BE61E9}" presName="accent_1" presStyleCnt="0"/>
      <dgm:spPr/>
    </dgm:pt>
    <dgm:pt modelId="{FFAE6095-DFE8-4A4E-B32F-97806AFF89BE}" type="pres">
      <dgm:prSet presAssocID="{8A00BDFB-8473-47FD-9CCB-5CF9A6BE61E9}" presName="accentRepeatNode" presStyleLbl="solidFgAcc1" presStyleIdx="0" presStyleCnt="4"/>
      <dgm:spPr/>
    </dgm:pt>
    <dgm:pt modelId="{6D7B4A68-5FEB-4A14-8299-C7635C6E7665}" type="pres">
      <dgm:prSet presAssocID="{27913D70-173F-428A-8B42-E00CBAB8716C}" presName="text_2" presStyleLbl="node1" presStyleIdx="1" presStyleCnt="4">
        <dgm:presLayoutVars>
          <dgm:bulletEnabled val="1"/>
        </dgm:presLayoutVars>
      </dgm:prSet>
      <dgm:spPr/>
      <dgm:t>
        <a:bodyPr/>
        <a:lstStyle/>
        <a:p>
          <a:endParaRPr lang="en-US"/>
        </a:p>
      </dgm:t>
    </dgm:pt>
    <dgm:pt modelId="{A0F621C3-9033-42D5-99B2-0DE0581F564B}" type="pres">
      <dgm:prSet presAssocID="{27913D70-173F-428A-8B42-E00CBAB8716C}" presName="accent_2" presStyleCnt="0"/>
      <dgm:spPr/>
    </dgm:pt>
    <dgm:pt modelId="{06722855-C187-444B-94AC-4B1E5FF10898}" type="pres">
      <dgm:prSet presAssocID="{27913D70-173F-428A-8B42-E00CBAB8716C}" presName="accentRepeatNode" presStyleLbl="solidFgAcc1" presStyleIdx="1" presStyleCnt="4"/>
      <dgm:spPr/>
    </dgm:pt>
    <dgm:pt modelId="{0E9120B9-B7E0-44E0-A738-D27EEFC0D4FB}" type="pres">
      <dgm:prSet presAssocID="{36BBBFC8-E1E7-4C32-96F7-1176E20C9C06}" presName="text_3" presStyleLbl="node1" presStyleIdx="2" presStyleCnt="4">
        <dgm:presLayoutVars>
          <dgm:bulletEnabled val="1"/>
        </dgm:presLayoutVars>
      </dgm:prSet>
      <dgm:spPr/>
      <dgm:t>
        <a:bodyPr/>
        <a:lstStyle/>
        <a:p>
          <a:endParaRPr lang="en-US"/>
        </a:p>
      </dgm:t>
    </dgm:pt>
    <dgm:pt modelId="{865EBE2B-0488-46A8-8E17-736C02C67D87}" type="pres">
      <dgm:prSet presAssocID="{36BBBFC8-E1E7-4C32-96F7-1176E20C9C06}" presName="accent_3" presStyleCnt="0"/>
      <dgm:spPr/>
    </dgm:pt>
    <dgm:pt modelId="{28C47567-DA0B-4BE3-AE77-A3FEC9A9E2D4}" type="pres">
      <dgm:prSet presAssocID="{36BBBFC8-E1E7-4C32-96F7-1176E20C9C06}" presName="accentRepeatNode" presStyleLbl="solidFgAcc1" presStyleIdx="2" presStyleCnt="4"/>
      <dgm:spPr/>
    </dgm:pt>
    <dgm:pt modelId="{9B4614B0-7627-4E97-AC41-993C89B3ED0A}" type="pres">
      <dgm:prSet presAssocID="{5E43B952-6713-42A9-BF15-06D0093FF10A}" presName="text_4" presStyleLbl="node1" presStyleIdx="3" presStyleCnt="4">
        <dgm:presLayoutVars>
          <dgm:bulletEnabled val="1"/>
        </dgm:presLayoutVars>
      </dgm:prSet>
      <dgm:spPr/>
      <dgm:t>
        <a:bodyPr/>
        <a:lstStyle/>
        <a:p>
          <a:endParaRPr lang="en-US"/>
        </a:p>
      </dgm:t>
    </dgm:pt>
    <dgm:pt modelId="{52FEB865-ABBB-48BB-9EF0-4EEA4CDB561F}" type="pres">
      <dgm:prSet presAssocID="{5E43B952-6713-42A9-BF15-06D0093FF10A}" presName="accent_4" presStyleCnt="0"/>
      <dgm:spPr/>
    </dgm:pt>
    <dgm:pt modelId="{51199263-BA07-4E52-B609-2AAE32CC1E4A}" type="pres">
      <dgm:prSet presAssocID="{5E43B952-6713-42A9-BF15-06D0093FF10A}" presName="accentRepeatNode" presStyleLbl="solidFgAcc1" presStyleIdx="3" presStyleCnt="4"/>
      <dgm:spPr/>
    </dgm:pt>
  </dgm:ptLst>
  <dgm:cxnLst>
    <dgm:cxn modelId="{11CA6C6D-B470-457F-BA26-95DCA607E66A}" type="presOf" srcId="{8A00BDFB-8473-47FD-9CCB-5CF9A6BE61E9}" destId="{1468E915-F7E6-4C6F-8512-E2E5BE241029}" srcOrd="0" destOrd="0" presId="urn:microsoft.com/office/officeart/2008/layout/VerticalCurvedList"/>
    <dgm:cxn modelId="{00EAF5A2-8024-4FFD-9042-F77E4C249EA7}" type="presOf" srcId="{DC950B7A-3FED-403F-B061-42265A363FA7}" destId="{1FE484BE-2B11-4A05-86BE-88611BBEB5BA}" srcOrd="0" destOrd="0" presId="urn:microsoft.com/office/officeart/2008/layout/VerticalCurvedList"/>
    <dgm:cxn modelId="{A3CC5469-B2E4-4A84-8E33-188830258502}" srcId="{07A910F5-0680-49F1-99B5-94BB6C6C8DF7}" destId="{36BBBFC8-E1E7-4C32-96F7-1176E20C9C06}" srcOrd="2" destOrd="0" parTransId="{B403E8DC-0D4E-4FA1-A7CB-1C3B00DB929E}" sibTransId="{14352770-09BC-4DC2-A71B-69128BB9AAE1}"/>
    <dgm:cxn modelId="{59C36BA3-800B-4A44-A7B2-2D50D9FD0941}" type="presOf" srcId="{36BBBFC8-E1E7-4C32-96F7-1176E20C9C06}" destId="{0E9120B9-B7E0-44E0-A738-D27EEFC0D4FB}" srcOrd="0" destOrd="0" presId="urn:microsoft.com/office/officeart/2008/layout/VerticalCurvedList"/>
    <dgm:cxn modelId="{D36E4AD1-47D2-463F-A823-28537BF78EA4}" type="presOf" srcId="{5E43B952-6713-42A9-BF15-06D0093FF10A}" destId="{9B4614B0-7627-4E97-AC41-993C89B3ED0A}" srcOrd="0" destOrd="0" presId="urn:microsoft.com/office/officeart/2008/layout/VerticalCurvedList"/>
    <dgm:cxn modelId="{179C4CA1-28BE-472D-B446-B26510F67B65}" srcId="{07A910F5-0680-49F1-99B5-94BB6C6C8DF7}" destId="{8A00BDFB-8473-47FD-9CCB-5CF9A6BE61E9}" srcOrd="0" destOrd="0" parTransId="{E3C843F3-AC4F-467B-82A6-F8A330D4B215}" sibTransId="{DC950B7A-3FED-403F-B061-42265A363FA7}"/>
    <dgm:cxn modelId="{144BEC33-5951-4210-AD59-D47672634A7A}" type="presOf" srcId="{27913D70-173F-428A-8B42-E00CBAB8716C}" destId="{6D7B4A68-5FEB-4A14-8299-C7635C6E7665}" srcOrd="0" destOrd="0" presId="urn:microsoft.com/office/officeart/2008/layout/VerticalCurvedList"/>
    <dgm:cxn modelId="{E58B9D1A-1459-4F1A-8B4D-5B9B9869306E}" type="presOf" srcId="{07A910F5-0680-49F1-99B5-94BB6C6C8DF7}" destId="{A96B745E-054C-4A52-97D4-893DC65C03E0}" srcOrd="0" destOrd="0" presId="urn:microsoft.com/office/officeart/2008/layout/VerticalCurvedList"/>
    <dgm:cxn modelId="{D2AB1E33-0F02-487A-92BE-391C6E189B1D}" srcId="{07A910F5-0680-49F1-99B5-94BB6C6C8DF7}" destId="{27913D70-173F-428A-8B42-E00CBAB8716C}" srcOrd="1" destOrd="0" parTransId="{BC318C09-AA3A-4B5B-9B38-D7F39F9AF9BB}" sibTransId="{2D4D0924-E0E4-4254-98F4-82A89EE00034}"/>
    <dgm:cxn modelId="{A2DEB7A6-4DBD-4549-8BD1-9DF02C54DBAD}" srcId="{07A910F5-0680-49F1-99B5-94BB6C6C8DF7}" destId="{5E43B952-6713-42A9-BF15-06D0093FF10A}" srcOrd="3" destOrd="0" parTransId="{03C56784-70E1-4C34-AA69-77EB805B4EBF}" sibTransId="{DDEC5707-CCAF-4E35-871C-7ADC3FFD1B26}"/>
    <dgm:cxn modelId="{9CD81BE3-54B9-4B05-81CA-F616320B9F07}" type="presParOf" srcId="{A96B745E-054C-4A52-97D4-893DC65C03E0}" destId="{3C2944C8-FE88-4C20-9799-819F01D011B0}" srcOrd="0" destOrd="0" presId="urn:microsoft.com/office/officeart/2008/layout/VerticalCurvedList"/>
    <dgm:cxn modelId="{AE713B6A-254C-45F6-89B5-4C6DE71BDC24}" type="presParOf" srcId="{3C2944C8-FE88-4C20-9799-819F01D011B0}" destId="{CC7AC2A8-CCB8-4CF9-A94E-7AB576CE554E}" srcOrd="0" destOrd="0" presId="urn:microsoft.com/office/officeart/2008/layout/VerticalCurvedList"/>
    <dgm:cxn modelId="{26C58B32-451D-4BCE-BFD6-D6D8F3583A93}" type="presParOf" srcId="{CC7AC2A8-CCB8-4CF9-A94E-7AB576CE554E}" destId="{77DE250E-E245-4D90-A1FB-FFDEFEB3CD34}" srcOrd="0" destOrd="0" presId="urn:microsoft.com/office/officeart/2008/layout/VerticalCurvedList"/>
    <dgm:cxn modelId="{BF89B1DF-138A-4206-8EC1-7D0A0AE07AA6}" type="presParOf" srcId="{CC7AC2A8-CCB8-4CF9-A94E-7AB576CE554E}" destId="{1FE484BE-2B11-4A05-86BE-88611BBEB5BA}" srcOrd="1" destOrd="0" presId="urn:microsoft.com/office/officeart/2008/layout/VerticalCurvedList"/>
    <dgm:cxn modelId="{F2033B6E-7003-4BD0-A461-5717E8100855}" type="presParOf" srcId="{CC7AC2A8-CCB8-4CF9-A94E-7AB576CE554E}" destId="{A700E94D-05D8-46E9-B8C8-561D75C4429A}" srcOrd="2" destOrd="0" presId="urn:microsoft.com/office/officeart/2008/layout/VerticalCurvedList"/>
    <dgm:cxn modelId="{CEDA6428-1C62-4A9F-9491-03CE01BF911E}" type="presParOf" srcId="{CC7AC2A8-CCB8-4CF9-A94E-7AB576CE554E}" destId="{38202BF3-F765-45DF-A7D8-B9060BA4F3F9}" srcOrd="3" destOrd="0" presId="urn:microsoft.com/office/officeart/2008/layout/VerticalCurvedList"/>
    <dgm:cxn modelId="{869A80F3-D266-4ED3-9CA7-86AA0B52AEF3}" type="presParOf" srcId="{3C2944C8-FE88-4C20-9799-819F01D011B0}" destId="{1468E915-F7E6-4C6F-8512-E2E5BE241029}" srcOrd="1" destOrd="0" presId="urn:microsoft.com/office/officeart/2008/layout/VerticalCurvedList"/>
    <dgm:cxn modelId="{42573A3F-7885-4CD9-A1A0-7675A4EBBBC1}" type="presParOf" srcId="{3C2944C8-FE88-4C20-9799-819F01D011B0}" destId="{CC7C7508-4D2D-494E-8934-2983357F3ED5}" srcOrd="2" destOrd="0" presId="urn:microsoft.com/office/officeart/2008/layout/VerticalCurvedList"/>
    <dgm:cxn modelId="{488E5522-6B1E-48E6-9D1C-82FB152BEFCF}" type="presParOf" srcId="{CC7C7508-4D2D-494E-8934-2983357F3ED5}" destId="{FFAE6095-DFE8-4A4E-B32F-97806AFF89BE}" srcOrd="0" destOrd="0" presId="urn:microsoft.com/office/officeart/2008/layout/VerticalCurvedList"/>
    <dgm:cxn modelId="{A6304772-E718-49EF-877C-D1BA0CF61F73}" type="presParOf" srcId="{3C2944C8-FE88-4C20-9799-819F01D011B0}" destId="{6D7B4A68-5FEB-4A14-8299-C7635C6E7665}" srcOrd="3" destOrd="0" presId="urn:microsoft.com/office/officeart/2008/layout/VerticalCurvedList"/>
    <dgm:cxn modelId="{00B692C5-C9EE-4D37-A69C-0BD1B361F3B2}" type="presParOf" srcId="{3C2944C8-FE88-4C20-9799-819F01D011B0}" destId="{A0F621C3-9033-42D5-99B2-0DE0581F564B}" srcOrd="4" destOrd="0" presId="urn:microsoft.com/office/officeart/2008/layout/VerticalCurvedList"/>
    <dgm:cxn modelId="{1AC5C904-269D-460E-81E9-F7C5555E0EB6}" type="presParOf" srcId="{A0F621C3-9033-42D5-99B2-0DE0581F564B}" destId="{06722855-C187-444B-94AC-4B1E5FF10898}" srcOrd="0" destOrd="0" presId="urn:microsoft.com/office/officeart/2008/layout/VerticalCurvedList"/>
    <dgm:cxn modelId="{3285D835-6187-43D5-AE71-DEFE506A4278}" type="presParOf" srcId="{3C2944C8-FE88-4C20-9799-819F01D011B0}" destId="{0E9120B9-B7E0-44E0-A738-D27EEFC0D4FB}" srcOrd="5" destOrd="0" presId="urn:microsoft.com/office/officeart/2008/layout/VerticalCurvedList"/>
    <dgm:cxn modelId="{9E7BF21D-EF14-4123-ADE8-CEB2C112931C}" type="presParOf" srcId="{3C2944C8-FE88-4C20-9799-819F01D011B0}" destId="{865EBE2B-0488-46A8-8E17-736C02C67D87}" srcOrd="6" destOrd="0" presId="urn:microsoft.com/office/officeart/2008/layout/VerticalCurvedList"/>
    <dgm:cxn modelId="{77C68B64-2E4C-4EAE-91F6-29D335FDDDA0}" type="presParOf" srcId="{865EBE2B-0488-46A8-8E17-736C02C67D87}" destId="{28C47567-DA0B-4BE3-AE77-A3FEC9A9E2D4}" srcOrd="0" destOrd="0" presId="urn:microsoft.com/office/officeart/2008/layout/VerticalCurvedList"/>
    <dgm:cxn modelId="{F738062A-5074-4C04-B0AD-CA44195F75AC}" type="presParOf" srcId="{3C2944C8-FE88-4C20-9799-819F01D011B0}" destId="{9B4614B0-7627-4E97-AC41-993C89B3ED0A}" srcOrd="7" destOrd="0" presId="urn:microsoft.com/office/officeart/2008/layout/VerticalCurvedList"/>
    <dgm:cxn modelId="{BD4E8691-54EA-49B3-B79D-B5386181A779}" type="presParOf" srcId="{3C2944C8-FE88-4C20-9799-819F01D011B0}" destId="{52FEB865-ABBB-48BB-9EF0-4EEA4CDB561F}" srcOrd="8" destOrd="0" presId="urn:microsoft.com/office/officeart/2008/layout/VerticalCurvedList"/>
    <dgm:cxn modelId="{E271D2DF-59AF-45C4-9AA9-1AB084213CB5}" type="presParOf" srcId="{52FEB865-ABBB-48BB-9EF0-4EEA4CDB561F}" destId="{51199263-BA07-4E52-B609-2AAE32CC1E4A}" srcOrd="0" destOrd="0" presId="urn:microsoft.com/office/officeart/2008/layout/VerticalCurv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AB41C53-6C18-492A-AA12-2EA80AB4C908}" type="doc">
      <dgm:prSet loTypeId="urn:microsoft.com/office/officeart/2005/8/layout/hProcess9" loCatId="process" qsTypeId="urn:microsoft.com/office/officeart/2005/8/quickstyle/simple1" qsCatId="simple" csTypeId="urn:microsoft.com/office/officeart/2005/8/colors/colorful1" csCatId="colorful" phldr="1"/>
      <dgm:spPr/>
    </dgm:pt>
    <dgm:pt modelId="{557119BF-96EC-46A8-89AE-BC718324E9B0}">
      <dgm:prSet phldrT="[Text]"/>
      <dgm:spPr/>
      <dgm:t>
        <a:bodyPr/>
        <a:lstStyle/>
        <a:p>
          <a:r>
            <a:rPr lang="en-US" smtClean="0"/>
            <a:t>Phát hiện biển số xe</a:t>
          </a:r>
          <a:endParaRPr lang="en-US"/>
        </a:p>
      </dgm:t>
    </dgm:pt>
    <dgm:pt modelId="{9973A091-1A80-4253-B05D-B2B942343F6E}" type="parTrans" cxnId="{976D269F-FDA8-4ECA-817E-4E6BA8E03A9E}">
      <dgm:prSet/>
      <dgm:spPr/>
      <dgm:t>
        <a:bodyPr/>
        <a:lstStyle/>
        <a:p>
          <a:endParaRPr lang="en-US"/>
        </a:p>
      </dgm:t>
    </dgm:pt>
    <dgm:pt modelId="{47944F37-7EEF-469C-A8AA-BCD0A76EEA5B}" type="sibTrans" cxnId="{976D269F-FDA8-4ECA-817E-4E6BA8E03A9E}">
      <dgm:prSet/>
      <dgm:spPr/>
      <dgm:t>
        <a:bodyPr/>
        <a:lstStyle/>
        <a:p>
          <a:endParaRPr lang="en-US"/>
        </a:p>
      </dgm:t>
    </dgm:pt>
    <dgm:pt modelId="{E5AFC559-8A5F-4714-9116-5513BC4BEAB2}">
      <dgm:prSet phldrT="[Text]"/>
      <dgm:spPr/>
      <dgm:t>
        <a:bodyPr/>
        <a:lstStyle/>
        <a:p>
          <a:r>
            <a:rPr lang="en-US" smtClean="0"/>
            <a:t>Nhận diện ký tự</a:t>
          </a:r>
          <a:endParaRPr lang="en-US"/>
        </a:p>
      </dgm:t>
    </dgm:pt>
    <dgm:pt modelId="{32E2D578-F72D-43B1-BDF1-05B34E6068C7}" type="parTrans" cxnId="{63A172B6-B424-4FAC-AE69-30897FA65083}">
      <dgm:prSet/>
      <dgm:spPr/>
      <dgm:t>
        <a:bodyPr/>
        <a:lstStyle/>
        <a:p>
          <a:endParaRPr lang="en-US"/>
        </a:p>
      </dgm:t>
    </dgm:pt>
    <dgm:pt modelId="{1C663456-8D7F-4C95-AAFE-517EEA6F15E8}" type="sibTrans" cxnId="{63A172B6-B424-4FAC-AE69-30897FA65083}">
      <dgm:prSet/>
      <dgm:spPr/>
      <dgm:t>
        <a:bodyPr/>
        <a:lstStyle/>
        <a:p>
          <a:endParaRPr lang="en-US"/>
        </a:p>
      </dgm:t>
    </dgm:pt>
    <dgm:pt modelId="{5133B958-587F-4F05-9C9A-6CF9BAF4BCEA}">
      <dgm:prSet phldrT="[Text]"/>
      <dgm:spPr/>
      <dgm:t>
        <a:bodyPr/>
        <a:lstStyle/>
        <a:p>
          <a:r>
            <a:rPr lang="en-US" smtClean="0"/>
            <a:t>Gửi kết quả về server chính để lưu trữ</a:t>
          </a:r>
          <a:endParaRPr lang="en-US"/>
        </a:p>
      </dgm:t>
    </dgm:pt>
    <dgm:pt modelId="{26055027-989F-4BE6-A30D-AB0421233F32}" type="parTrans" cxnId="{DF1F10A2-90D9-4BFB-90EC-795C3C3D561A}">
      <dgm:prSet/>
      <dgm:spPr/>
      <dgm:t>
        <a:bodyPr/>
        <a:lstStyle/>
        <a:p>
          <a:endParaRPr lang="en-US"/>
        </a:p>
      </dgm:t>
    </dgm:pt>
    <dgm:pt modelId="{4BCA8D37-2AFF-4487-AA21-4DD52EB3BAB5}" type="sibTrans" cxnId="{DF1F10A2-90D9-4BFB-90EC-795C3C3D561A}">
      <dgm:prSet/>
      <dgm:spPr/>
      <dgm:t>
        <a:bodyPr/>
        <a:lstStyle/>
        <a:p>
          <a:endParaRPr lang="en-US"/>
        </a:p>
      </dgm:t>
    </dgm:pt>
    <dgm:pt modelId="{12489BFA-1B84-422B-BB77-1DA8687B5960}" type="pres">
      <dgm:prSet presAssocID="{FAB41C53-6C18-492A-AA12-2EA80AB4C908}" presName="CompostProcess" presStyleCnt="0">
        <dgm:presLayoutVars>
          <dgm:dir/>
          <dgm:resizeHandles val="exact"/>
        </dgm:presLayoutVars>
      </dgm:prSet>
      <dgm:spPr/>
    </dgm:pt>
    <dgm:pt modelId="{8A54B661-4FAF-4BCC-9BF2-646AADCC1E57}" type="pres">
      <dgm:prSet presAssocID="{FAB41C53-6C18-492A-AA12-2EA80AB4C908}" presName="arrow" presStyleLbl="bgShp" presStyleIdx="0" presStyleCnt="1"/>
      <dgm:spPr/>
    </dgm:pt>
    <dgm:pt modelId="{3E2A5F6B-2040-4201-82A4-4B21EA978DAD}" type="pres">
      <dgm:prSet presAssocID="{FAB41C53-6C18-492A-AA12-2EA80AB4C908}" presName="linearProcess" presStyleCnt="0"/>
      <dgm:spPr/>
    </dgm:pt>
    <dgm:pt modelId="{AE079515-47DF-469E-A766-A15FA33C8E05}" type="pres">
      <dgm:prSet presAssocID="{557119BF-96EC-46A8-89AE-BC718324E9B0}" presName="textNode" presStyleLbl="node1" presStyleIdx="0" presStyleCnt="3">
        <dgm:presLayoutVars>
          <dgm:bulletEnabled val="1"/>
        </dgm:presLayoutVars>
      </dgm:prSet>
      <dgm:spPr/>
      <dgm:t>
        <a:bodyPr/>
        <a:lstStyle/>
        <a:p>
          <a:endParaRPr lang="en-US"/>
        </a:p>
      </dgm:t>
    </dgm:pt>
    <dgm:pt modelId="{39FB8F02-8EF7-4859-9785-FB4B62AC22C0}" type="pres">
      <dgm:prSet presAssocID="{47944F37-7EEF-469C-A8AA-BCD0A76EEA5B}" presName="sibTrans" presStyleCnt="0"/>
      <dgm:spPr/>
    </dgm:pt>
    <dgm:pt modelId="{F580C1EB-E506-4D7B-933E-AB54AED6CFAE}" type="pres">
      <dgm:prSet presAssocID="{E5AFC559-8A5F-4714-9116-5513BC4BEAB2}" presName="textNode" presStyleLbl="node1" presStyleIdx="1" presStyleCnt="3">
        <dgm:presLayoutVars>
          <dgm:bulletEnabled val="1"/>
        </dgm:presLayoutVars>
      </dgm:prSet>
      <dgm:spPr/>
      <dgm:t>
        <a:bodyPr/>
        <a:lstStyle/>
        <a:p>
          <a:endParaRPr lang="en-US"/>
        </a:p>
      </dgm:t>
    </dgm:pt>
    <dgm:pt modelId="{E363229F-F28B-48F7-A165-EC46C3FC50C3}" type="pres">
      <dgm:prSet presAssocID="{1C663456-8D7F-4C95-AAFE-517EEA6F15E8}" presName="sibTrans" presStyleCnt="0"/>
      <dgm:spPr/>
    </dgm:pt>
    <dgm:pt modelId="{6C477673-F5E1-4342-A20C-F134ECC0FE8B}" type="pres">
      <dgm:prSet presAssocID="{5133B958-587F-4F05-9C9A-6CF9BAF4BCEA}" presName="textNode" presStyleLbl="node1" presStyleIdx="2" presStyleCnt="3">
        <dgm:presLayoutVars>
          <dgm:bulletEnabled val="1"/>
        </dgm:presLayoutVars>
      </dgm:prSet>
      <dgm:spPr/>
      <dgm:t>
        <a:bodyPr/>
        <a:lstStyle/>
        <a:p>
          <a:endParaRPr lang="en-US"/>
        </a:p>
      </dgm:t>
    </dgm:pt>
  </dgm:ptLst>
  <dgm:cxnLst>
    <dgm:cxn modelId="{976D269F-FDA8-4ECA-817E-4E6BA8E03A9E}" srcId="{FAB41C53-6C18-492A-AA12-2EA80AB4C908}" destId="{557119BF-96EC-46A8-89AE-BC718324E9B0}" srcOrd="0" destOrd="0" parTransId="{9973A091-1A80-4253-B05D-B2B942343F6E}" sibTransId="{47944F37-7EEF-469C-A8AA-BCD0A76EEA5B}"/>
    <dgm:cxn modelId="{D9C10CB0-F26F-4C14-BF53-CC33F6D3A901}" type="presOf" srcId="{5133B958-587F-4F05-9C9A-6CF9BAF4BCEA}" destId="{6C477673-F5E1-4342-A20C-F134ECC0FE8B}" srcOrd="0" destOrd="0" presId="urn:microsoft.com/office/officeart/2005/8/layout/hProcess9"/>
    <dgm:cxn modelId="{DF1F10A2-90D9-4BFB-90EC-795C3C3D561A}" srcId="{FAB41C53-6C18-492A-AA12-2EA80AB4C908}" destId="{5133B958-587F-4F05-9C9A-6CF9BAF4BCEA}" srcOrd="2" destOrd="0" parTransId="{26055027-989F-4BE6-A30D-AB0421233F32}" sibTransId="{4BCA8D37-2AFF-4487-AA21-4DD52EB3BAB5}"/>
    <dgm:cxn modelId="{8D0FFADA-0712-490A-B782-43A2B8D61A1A}" type="presOf" srcId="{557119BF-96EC-46A8-89AE-BC718324E9B0}" destId="{AE079515-47DF-469E-A766-A15FA33C8E05}" srcOrd="0" destOrd="0" presId="urn:microsoft.com/office/officeart/2005/8/layout/hProcess9"/>
    <dgm:cxn modelId="{63A172B6-B424-4FAC-AE69-30897FA65083}" srcId="{FAB41C53-6C18-492A-AA12-2EA80AB4C908}" destId="{E5AFC559-8A5F-4714-9116-5513BC4BEAB2}" srcOrd="1" destOrd="0" parTransId="{32E2D578-F72D-43B1-BDF1-05B34E6068C7}" sibTransId="{1C663456-8D7F-4C95-AAFE-517EEA6F15E8}"/>
    <dgm:cxn modelId="{386BD925-9A1C-4CDF-84D2-A9EFB0816360}" type="presOf" srcId="{FAB41C53-6C18-492A-AA12-2EA80AB4C908}" destId="{12489BFA-1B84-422B-BB77-1DA8687B5960}" srcOrd="0" destOrd="0" presId="urn:microsoft.com/office/officeart/2005/8/layout/hProcess9"/>
    <dgm:cxn modelId="{0AD695D0-633C-4719-ABD1-B10F26537A3A}" type="presOf" srcId="{E5AFC559-8A5F-4714-9116-5513BC4BEAB2}" destId="{F580C1EB-E506-4D7B-933E-AB54AED6CFAE}" srcOrd="0" destOrd="0" presId="urn:microsoft.com/office/officeart/2005/8/layout/hProcess9"/>
    <dgm:cxn modelId="{CEF72A72-355C-4DE8-AF41-B4101474B0D3}" type="presParOf" srcId="{12489BFA-1B84-422B-BB77-1DA8687B5960}" destId="{8A54B661-4FAF-4BCC-9BF2-646AADCC1E57}" srcOrd="0" destOrd="0" presId="urn:microsoft.com/office/officeart/2005/8/layout/hProcess9"/>
    <dgm:cxn modelId="{8C2CDD59-E7FE-4794-B33A-832663AA26BD}" type="presParOf" srcId="{12489BFA-1B84-422B-BB77-1DA8687B5960}" destId="{3E2A5F6B-2040-4201-82A4-4B21EA978DAD}" srcOrd="1" destOrd="0" presId="urn:microsoft.com/office/officeart/2005/8/layout/hProcess9"/>
    <dgm:cxn modelId="{C9414B76-34C1-49B0-B63D-A024C2EEBCB2}" type="presParOf" srcId="{3E2A5F6B-2040-4201-82A4-4B21EA978DAD}" destId="{AE079515-47DF-469E-A766-A15FA33C8E05}" srcOrd="0" destOrd="0" presId="urn:microsoft.com/office/officeart/2005/8/layout/hProcess9"/>
    <dgm:cxn modelId="{005E8532-B1BB-447A-BE67-A6F801ED1669}" type="presParOf" srcId="{3E2A5F6B-2040-4201-82A4-4B21EA978DAD}" destId="{39FB8F02-8EF7-4859-9785-FB4B62AC22C0}" srcOrd="1" destOrd="0" presId="urn:microsoft.com/office/officeart/2005/8/layout/hProcess9"/>
    <dgm:cxn modelId="{CF703F51-315B-43D2-BA65-5745861F7529}" type="presParOf" srcId="{3E2A5F6B-2040-4201-82A4-4B21EA978DAD}" destId="{F580C1EB-E506-4D7B-933E-AB54AED6CFAE}" srcOrd="2" destOrd="0" presId="urn:microsoft.com/office/officeart/2005/8/layout/hProcess9"/>
    <dgm:cxn modelId="{F9A72E6A-9660-430B-9D48-286502DA2B15}" type="presParOf" srcId="{3E2A5F6B-2040-4201-82A4-4B21EA978DAD}" destId="{E363229F-F28B-48F7-A165-EC46C3FC50C3}" srcOrd="3" destOrd="0" presId="urn:microsoft.com/office/officeart/2005/8/layout/hProcess9"/>
    <dgm:cxn modelId="{08878A98-4BF3-4960-824C-ADD6763CCC9E}" type="presParOf" srcId="{3E2A5F6B-2040-4201-82A4-4B21EA978DAD}" destId="{6C477673-F5E1-4342-A20C-F134ECC0FE8B}"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8450BD-7E27-40AE-A96C-4E1D394E737F}" type="doc">
      <dgm:prSet loTypeId="urn:microsoft.com/office/officeart/2005/8/layout/hProcess3" loCatId="process" qsTypeId="urn:microsoft.com/office/officeart/2005/8/quickstyle/simple1" qsCatId="simple" csTypeId="urn:microsoft.com/office/officeart/2005/8/colors/accent1_2" csCatId="accent1" phldr="1"/>
      <dgm:spPr/>
    </dgm:pt>
    <dgm:pt modelId="{0BF5FB3B-3082-4471-9DD9-C1AEBA32E6B5}">
      <dgm:prSet phldrT="[Text]"/>
      <dgm:spPr/>
      <dgm:t>
        <a:bodyPr/>
        <a:lstStyle/>
        <a:p>
          <a:r>
            <a:rPr lang="en-GB" smtClean="0"/>
            <a:t>L</a:t>
          </a:r>
          <a:r>
            <a:rPr lang="vi-VN" smtClean="0"/>
            <a:t>ắp bổ sung 3.000 camera giám sát</a:t>
          </a:r>
          <a:endParaRPr lang="en-US"/>
        </a:p>
      </dgm:t>
    </dgm:pt>
    <dgm:pt modelId="{E5108E74-8F9E-4097-BCD9-FAC22D94E24C}" type="parTrans" cxnId="{2E62B46D-B443-494D-B0DA-C27A101C8C37}">
      <dgm:prSet/>
      <dgm:spPr/>
      <dgm:t>
        <a:bodyPr/>
        <a:lstStyle/>
        <a:p>
          <a:endParaRPr lang="en-US"/>
        </a:p>
      </dgm:t>
    </dgm:pt>
    <dgm:pt modelId="{FC5908F5-523A-44CC-ACAE-264B647047D4}" type="sibTrans" cxnId="{2E62B46D-B443-494D-B0DA-C27A101C8C37}">
      <dgm:prSet/>
      <dgm:spPr/>
      <dgm:t>
        <a:bodyPr/>
        <a:lstStyle/>
        <a:p>
          <a:endParaRPr lang="en-US"/>
        </a:p>
      </dgm:t>
    </dgm:pt>
    <dgm:pt modelId="{384BE3C8-D24D-4F32-B454-E536566D7EB7}" type="pres">
      <dgm:prSet presAssocID="{C68450BD-7E27-40AE-A96C-4E1D394E737F}" presName="Name0" presStyleCnt="0">
        <dgm:presLayoutVars>
          <dgm:dir/>
          <dgm:animLvl val="lvl"/>
          <dgm:resizeHandles val="exact"/>
        </dgm:presLayoutVars>
      </dgm:prSet>
      <dgm:spPr/>
    </dgm:pt>
    <dgm:pt modelId="{A89CF542-BEC7-4F24-8DDA-B613989343E1}" type="pres">
      <dgm:prSet presAssocID="{C68450BD-7E27-40AE-A96C-4E1D394E737F}" presName="dummy" presStyleCnt="0"/>
      <dgm:spPr/>
    </dgm:pt>
    <dgm:pt modelId="{93E0E78C-3A50-484E-8110-93ABD9D67C4D}" type="pres">
      <dgm:prSet presAssocID="{C68450BD-7E27-40AE-A96C-4E1D394E737F}" presName="linH" presStyleCnt="0"/>
      <dgm:spPr/>
    </dgm:pt>
    <dgm:pt modelId="{16BA0531-316A-4083-A60A-B53DFA4DDC74}" type="pres">
      <dgm:prSet presAssocID="{C68450BD-7E27-40AE-A96C-4E1D394E737F}" presName="padding1" presStyleCnt="0"/>
      <dgm:spPr/>
    </dgm:pt>
    <dgm:pt modelId="{821D0E0A-BA2C-4F5F-ABE1-3DFA697AF1D7}" type="pres">
      <dgm:prSet presAssocID="{0BF5FB3B-3082-4471-9DD9-C1AEBA32E6B5}" presName="linV" presStyleCnt="0"/>
      <dgm:spPr/>
    </dgm:pt>
    <dgm:pt modelId="{1775EDE0-BCEB-4559-AA27-F541007CB5AB}" type="pres">
      <dgm:prSet presAssocID="{0BF5FB3B-3082-4471-9DD9-C1AEBA32E6B5}" presName="spVertical1" presStyleCnt="0"/>
      <dgm:spPr/>
    </dgm:pt>
    <dgm:pt modelId="{0065CB78-78D6-4A19-9544-5D85236B2D3B}" type="pres">
      <dgm:prSet presAssocID="{0BF5FB3B-3082-4471-9DD9-C1AEBA32E6B5}" presName="parTx" presStyleLbl="revTx" presStyleIdx="0" presStyleCnt="1" custScaleX="112651">
        <dgm:presLayoutVars>
          <dgm:chMax val="0"/>
          <dgm:chPref val="0"/>
          <dgm:bulletEnabled val="1"/>
        </dgm:presLayoutVars>
      </dgm:prSet>
      <dgm:spPr/>
      <dgm:t>
        <a:bodyPr/>
        <a:lstStyle/>
        <a:p>
          <a:endParaRPr lang="en-US"/>
        </a:p>
      </dgm:t>
    </dgm:pt>
    <dgm:pt modelId="{6E912B03-C854-4E76-AB19-4503E444C589}" type="pres">
      <dgm:prSet presAssocID="{0BF5FB3B-3082-4471-9DD9-C1AEBA32E6B5}" presName="spVertical2" presStyleCnt="0"/>
      <dgm:spPr/>
    </dgm:pt>
    <dgm:pt modelId="{2E606DF5-1792-4485-8BFF-71BA4ABD4D2A}" type="pres">
      <dgm:prSet presAssocID="{0BF5FB3B-3082-4471-9DD9-C1AEBA32E6B5}" presName="spVertical3" presStyleCnt="0"/>
      <dgm:spPr/>
    </dgm:pt>
    <dgm:pt modelId="{9FB73111-ACA2-438A-BFED-405F5DD09A89}" type="pres">
      <dgm:prSet presAssocID="{C68450BD-7E27-40AE-A96C-4E1D394E737F}" presName="padding2" presStyleCnt="0"/>
      <dgm:spPr/>
    </dgm:pt>
    <dgm:pt modelId="{EC1BD537-3A87-4271-9C67-08DEF5E51EA2}" type="pres">
      <dgm:prSet presAssocID="{C68450BD-7E27-40AE-A96C-4E1D394E737F}" presName="negArrow" presStyleCnt="0"/>
      <dgm:spPr/>
    </dgm:pt>
    <dgm:pt modelId="{9D9A3CAB-D47B-4716-90DA-C6776BB3EA0B}" type="pres">
      <dgm:prSet presAssocID="{C68450BD-7E27-40AE-A96C-4E1D394E737F}" presName="backgroundArrow" presStyleLbl="node1" presStyleIdx="0" presStyleCnt="1" custLinFactNeighborX="-5672" custLinFactNeighborY="1564"/>
      <dgm:spPr/>
    </dgm:pt>
  </dgm:ptLst>
  <dgm:cxnLst>
    <dgm:cxn modelId="{E25C2C92-B3AA-43F6-9D79-3848C8A916B7}" type="presOf" srcId="{C68450BD-7E27-40AE-A96C-4E1D394E737F}" destId="{384BE3C8-D24D-4F32-B454-E536566D7EB7}" srcOrd="0" destOrd="0" presId="urn:microsoft.com/office/officeart/2005/8/layout/hProcess3"/>
    <dgm:cxn modelId="{0846D76F-F476-4F5B-A808-E86DDBB517C5}" type="presOf" srcId="{0BF5FB3B-3082-4471-9DD9-C1AEBA32E6B5}" destId="{0065CB78-78D6-4A19-9544-5D85236B2D3B}" srcOrd="0" destOrd="0" presId="urn:microsoft.com/office/officeart/2005/8/layout/hProcess3"/>
    <dgm:cxn modelId="{2E62B46D-B443-494D-B0DA-C27A101C8C37}" srcId="{C68450BD-7E27-40AE-A96C-4E1D394E737F}" destId="{0BF5FB3B-3082-4471-9DD9-C1AEBA32E6B5}" srcOrd="0" destOrd="0" parTransId="{E5108E74-8F9E-4097-BCD9-FAC22D94E24C}" sibTransId="{FC5908F5-523A-44CC-ACAE-264B647047D4}"/>
    <dgm:cxn modelId="{78945759-9507-47E8-8774-F5EAFF6CCC42}" type="presParOf" srcId="{384BE3C8-D24D-4F32-B454-E536566D7EB7}" destId="{A89CF542-BEC7-4F24-8DDA-B613989343E1}" srcOrd="0" destOrd="0" presId="urn:microsoft.com/office/officeart/2005/8/layout/hProcess3"/>
    <dgm:cxn modelId="{CF3EE5AC-960F-4AAB-90F9-5BE2A457A48F}" type="presParOf" srcId="{384BE3C8-D24D-4F32-B454-E536566D7EB7}" destId="{93E0E78C-3A50-484E-8110-93ABD9D67C4D}" srcOrd="1" destOrd="0" presId="urn:microsoft.com/office/officeart/2005/8/layout/hProcess3"/>
    <dgm:cxn modelId="{D6B11DD7-539A-4758-8132-1B594D665245}" type="presParOf" srcId="{93E0E78C-3A50-484E-8110-93ABD9D67C4D}" destId="{16BA0531-316A-4083-A60A-B53DFA4DDC74}" srcOrd="0" destOrd="0" presId="urn:microsoft.com/office/officeart/2005/8/layout/hProcess3"/>
    <dgm:cxn modelId="{4E969E19-DB72-4AC5-9848-9F2F57AC425D}" type="presParOf" srcId="{93E0E78C-3A50-484E-8110-93ABD9D67C4D}" destId="{821D0E0A-BA2C-4F5F-ABE1-3DFA697AF1D7}" srcOrd="1" destOrd="0" presId="urn:microsoft.com/office/officeart/2005/8/layout/hProcess3"/>
    <dgm:cxn modelId="{A6A8406D-FD71-498F-BF3A-DDA34AF9B89E}" type="presParOf" srcId="{821D0E0A-BA2C-4F5F-ABE1-3DFA697AF1D7}" destId="{1775EDE0-BCEB-4559-AA27-F541007CB5AB}" srcOrd="0" destOrd="0" presId="urn:microsoft.com/office/officeart/2005/8/layout/hProcess3"/>
    <dgm:cxn modelId="{A68748B7-BB91-49D3-A4CE-3E687ABBFE45}" type="presParOf" srcId="{821D0E0A-BA2C-4F5F-ABE1-3DFA697AF1D7}" destId="{0065CB78-78D6-4A19-9544-5D85236B2D3B}" srcOrd="1" destOrd="0" presId="urn:microsoft.com/office/officeart/2005/8/layout/hProcess3"/>
    <dgm:cxn modelId="{CB0E68AF-BD89-4764-9A96-180A4AD5640F}" type="presParOf" srcId="{821D0E0A-BA2C-4F5F-ABE1-3DFA697AF1D7}" destId="{6E912B03-C854-4E76-AB19-4503E444C589}" srcOrd="2" destOrd="0" presId="urn:microsoft.com/office/officeart/2005/8/layout/hProcess3"/>
    <dgm:cxn modelId="{893A7970-3F8A-4DC5-91BA-1DF5C5F11C4D}" type="presParOf" srcId="{821D0E0A-BA2C-4F5F-ABE1-3DFA697AF1D7}" destId="{2E606DF5-1792-4485-8BFF-71BA4ABD4D2A}" srcOrd="3" destOrd="0" presId="urn:microsoft.com/office/officeart/2005/8/layout/hProcess3"/>
    <dgm:cxn modelId="{D935AFBB-AF4E-46AC-8D2B-55E8B2CEED7E}" type="presParOf" srcId="{93E0E78C-3A50-484E-8110-93ABD9D67C4D}" destId="{9FB73111-ACA2-438A-BFED-405F5DD09A89}" srcOrd="2" destOrd="0" presId="urn:microsoft.com/office/officeart/2005/8/layout/hProcess3"/>
    <dgm:cxn modelId="{5068D9AC-E123-45D3-8960-FD3DCDADCA9D}" type="presParOf" srcId="{93E0E78C-3A50-484E-8110-93ABD9D67C4D}" destId="{EC1BD537-3A87-4271-9C67-08DEF5E51EA2}" srcOrd="3" destOrd="0" presId="urn:microsoft.com/office/officeart/2005/8/layout/hProcess3"/>
    <dgm:cxn modelId="{22171CE6-7E3B-4AD0-B81D-43810B24B566}" type="presParOf" srcId="{93E0E78C-3A50-484E-8110-93ABD9D67C4D}" destId="{9D9A3CAB-D47B-4716-90DA-C6776BB3EA0B}" srcOrd="4" destOrd="0" presId="urn:microsoft.com/office/officeart/2005/8/layout/h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68450BD-7E27-40AE-A96C-4E1D394E737F}" type="doc">
      <dgm:prSet loTypeId="urn:microsoft.com/office/officeart/2005/8/layout/hProcess3" loCatId="process" qsTypeId="urn:microsoft.com/office/officeart/2005/8/quickstyle/simple1" qsCatId="simple" csTypeId="urn:microsoft.com/office/officeart/2005/8/colors/accent1_2" csCatId="accent1" phldr="1"/>
      <dgm:spPr/>
    </dgm:pt>
    <dgm:pt modelId="{0BF5FB3B-3082-4471-9DD9-C1AEBA32E6B5}">
      <dgm:prSet phldrT="[Text]"/>
      <dgm:spPr/>
      <dgm:t>
        <a:bodyPr/>
        <a:lstStyle/>
        <a:p>
          <a:r>
            <a:rPr lang="en-GB" smtClean="0"/>
            <a:t>Trung tâm giám sát và điều khiển giao thông GĐ 1</a:t>
          </a:r>
          <a:endParaRPr lang="en-US"/>
        </a:p>
      </dgm:t>
    </dgm:pt>
    <dgm:pt modelId="{E5108E74-8F9E-4097-BCD9-FAC22D94E24C}" type="parTrans" cxnId="{2E62B46D-B443-494D-B0DA-C27A101C8C37}">
      <dgm:prSet/>
      <dgm:spPr/>
      <dgm:t>
        <a:bodyPr/>
        <a:lstStyle/>
        <a:p>
          <a:endParaRPr lang="en-US"/>
        </a:p>
      </dgm:t>
    </dgm:pt>
    <dgm:pt modelId="{FC5908F5-523A-44CC-ACAE-264B647047D4}" type="sibTrans" cxnId="{2E62B46D-B443-494D-B0DA-C27A101C8C37}">
      <dgm:prSet/>
      <dgm:spPr/>
      <dgm:t>
        <a:bodyPr/>
        <a:lstStyle/>
        <a:p>
          <a:endParaRPr lang="en-US"/>
        </a:p>
      </dgm:t>
    </dgm:pt>
    <dgm:pt modelId="{384BE3C8-D24D-4F32-B454-E536566D7EB7}" type="pres">
      <dgm:prSet presAssocID="{C68450BD-7E27-40AE-A96C-4E1D394E737F}" presName="Name0" presStyleCnt="0">
        <dgm:presLayoutVars>
          <dgm:dir/>
          <dgm:animLvl val="lvl"/>
          <dgm:resizeHandles val="exact"/>
        </dgm:presLayoutVars>
      </dgm:prSet>
      <dgm:spPr/>
    </dgm:pt>
    <dgm:pt modelId="{A89CF542-BEC7-4F24-8DDA-B613989343E1}" type="pres">
      <dgm:prSet presAssocID="{C68450BD-7E27-40AE-A96C-4E1D394E737F}" presName="dummy" presStyleCnt="0"/>
      <dgm:spPr/>
    </dgm:pt>
    <dgm:pt modelId="{93E0E78C-3A50-484E-8110-93ABD9D67C4D}" type="pres">
      <dgm:prSet presAssocID="{C68450BD-7E27-40AE-A96C-4E1D394E737F}" presName="linH" presStyleCnt="0"/>
      <dgm:spPr/>
    </dgm:pt>
    <dgm:pt modelId="{16BA0531-316A-4083-A60A-B53DFA4DDC74}" type="pres">
      <dgm:prSet presAssocID="{C68450BD-7E27-40AE-A96C-4E1D394E737F}" presName="padding1" presStyleCnt="0"/>
      <dgm:spPr/>
    </dgm:pt>
    <dgm:pt modelId="{821D0E0A-BA2C-4F5F-ABE1-3DFA697AF1D7}" type="pres">
      <dgm:prSet presAssocID="{0BF5FB3B-3082-4471-9DD9-C1AEBA32E6B5}" presName="linV" presStyleCnt="0"/>
      <dgm:spPr/>
    </dgm:pt>
    <dgm:pt modelId="{1775EDE0-BCEB-4559-AA27-F541007CB5AB}" type="pres">
      <dgm:prSet presAssocID="{0BF5FB3B-3082-4471-9DD9-C1AEBA32E6B5}" presName="spVertical1" presStyleCnt="0"/>
      <dgm:spPr/>
    </dgm:pt>
    <dgm:pt modelId="{0065CB78-78D6-4A19-9544-5D85236B2D3B}" type="pres">
      <dgm:prSet presAssocID="{0BF5FB3B-3082-4471-9DD9-C1AEBA32E6B5}" presName="parTx" presStyleLbl="revTx" presStyleIdx="0" presStyleCnt="1" custScaleX="112651">
        <dgm:presLayoutVars>
          <dgm:chMax val="0"/>
          <dgm:chPref val="0"/>
          <dgm:bulletEnabled val="1"/>
        </dgm:presLayoutVars>
      </dgm:prSet>
      <dgm:spPr/>
      <dgm:t>
        <a:bodyPr/>
        <a:lstStyle/>
        <a:p>
          <a:endParaRPr lang="en-US"/>
        </a:p>
      </dgm:t>
    </dgm:pt>
    <dgm:pt modelId="{6E912B03-C854-4E76-AB19-4503E444C589}" type="pres">
      <dgm:prSet presAssocID="{0BF5FB3B-3082-4471-9DD9-C1AEBA32E6B5}" presName="spVertical2" presStyleCnt="0"/>
      <dgm:spPr/>
    </dgm:pt>
    <dgm:pt modelId="{2E606DF5-1792-4485-8BFF-71BA4ABD4D2A}" type="pres">
      <dgm:prSet presAssocID="{0BF5FB3B-3082-4471-9DD9-C1AEBA32E6B5}" presName="spVertical3" presStyleCnt="0"/>
      <dgm:spPr/>
    </dgm:pt>
    <dgm:pt modelId="{9FB73111-ACA2-438A-BFED-405F5DD09A89}" type="pres">
      <dgm:prSet presAssocID="{C68450BD-7E27-40AE-A96C-4E1D394E737F}" presName="padding2" presStyleCnt="0"/>
      <dgm:spPr/>
    </dgm:pt>
    <dgm:pt modelId="{EC1BD537-3A87-4271-9C67-08DEF5E51EA2}" type="pres">
      <dgm:prSet presAssocID="{C68450BD-7E27-40AE-A96C-4E1D394E737F}" presName="negArrow" presStyleCnt="0"/>
      <dgm:spPr/>
    </dgm:pt>
    <dgm:pt modelId="{9D9A3CAB-D47B-4716-90DA-C6776BB3EA0B}" type="pres">
      <dgm:prSet presAssocID="{C68450BD-7E27-40AE-A96C-4E1D394E737F}" presName="backgroundArrow" presStyleLbl="node1" presStyleIdx="0" presStyleCnt="1" custLinFactNeighborX="-5672" custLinFactNeighborY="1564"/>
      <dgm:spPr/>
    </dgm:pt>
  </dgm:ptLst>
  <dgm:cxnLst>
    <dgm:cxn modelId="{E25C2C92-B3AA-43F6-9D79-3848C8A916B7}" type="presOf" srcId="{C68450BD-7E27-40AE-A96C-4E1D394E737F}" destId="{384BE3C8-D24D-4F32-B454-E536566D7EB7}" srcOrd="0" destOrd="0" presId="urn:microsoft.com/office/officeart/2005/8/layout/hProcess3"/>
    <dgm:cxn modelId="{0846D76F-F476-4F5B-A808-E86DDBB517C5}" type="presOf" srcId="{0BF5FB3B-3082-4471-9DD9-C1AEBA32E6B5}" destId="{0065CB78-78D6-4A19-9544-5D85236B2D3B}" srcOrd="0" destOrd="0" presId="urn:microsoft.com/office/officeart/2005/8/layout/hProcess3"/>
    <dgm:cxn modelId="{2E62B46D-B443-494D-B0DA-C27A101C8C37}" srcId="{C68450BD-7E27-40AE-A96C-4E1D394E737F}" destId="{0BF5FB3B-3082-4471-9DD9-C1AEBA32E6B5}" srcOrd="0" destOrd="0" parTransId="{E5108E74-8F9E-4097-BCD9-FAC22D94E24C}" sibTransId="{FC5908F5-523A-44CC-ACAE-264B647047D4}"/>
    <dgm:cxn modelId="{78945759-9507-47E8-8774-F5EAFF6CCC42}" type="presParOf" srcId="{384BE3C8-D24D-4F32-B454-E536566D7EB7}" destId="{A89CF542-BEC7-4F24-8DDA-B613989343E1}" srcOrd="0" destOrd="0" presId="urn:microsoft.com/office/officeart/2005/8/layout/hProcess3"/>
    <dgm:cxn modelId="{CF3EE5AC-960F-4AAB-90F9-5BE2A457A48F}" type="presParOf" srcId="{384BE3C8-D24D-4F32-B454-E536566D7EB7}" destId="{93E0E78C-3A50-484E-8110-93ABD9D67C4D}" srcOrd="1" destOrd="0" presId="urn:microsoft.com/office/officeart/2005/8/layout/hProcess3"/>
    <dgm:cxn modelId="{D6B11DD7-539A-4758-8132-1B594D665245}" type="presParOf" srcId="{93E0E78C-3A50-484E-8110-93ABD9D67C4D}" destId="{16BA0531-316A-4083-A60A-B53DFA4DDC74}" srcOrd="0" destOrd="0" presId="urn:microsoft.com/office/officeart/2005/8/layout/hProcess3"/>
    <dgm:cxn modelId="{4E969E19-DB72-4AC5-9848-9F2F57AC425D}" type="presParOf" srcId="{93E0E78C-3A50-484E-8110-93ABD9D67C4D}" destId="{821D0E0A-BA2C-4F5F-ABE1-3DFA697AF1D7}" srcOrd="1" destOrd="0" presId="urn:microsoft.com/office/officeart/2005/8/layout/hProcess3"/>
    <dgm:cxn modelId="{A6A8406D-FD71-498F-BF3A-DDA34AF9B89E}" type="presParOf" srcId="{821D0E0A-BA2C-4F5F-ABE1-3DFA697AF1D7}" destId="{1775EDE0-BCEB-4559-AA27-F541007CB5AB}" srcOrd="0" destOrd="0" presId="urn:microsoft.com/office/officeart/2005/8/layout/hProcess3"/>
    <dgm:cxn modelId="{A68748B7-BB91-49D3-A4CE-3E687ABBFE45}" type="presParOf" srcId="{821D0E0A-BA2C-4F5F-ABE1-3DFA697AF1D7}" destId="{0065CB78-78D6-4A19-9544-5D85236B2D3B}" srcOrd="1" destOrd="0" presId="urn:microsoft.com/office/officeart/2005/8/layout/hProcess3"/>
    <dgm:cxn modelId="{CB0E68AF-BD89-4764-9A96-180A4AD5640F}" type="presParOf" srcId="{821D0E0A-BA2C-4F5F-ABE1-3DFA697AF1D7}" destId="{6E912B03-C854-4E76-AB19-4503E444C589}" srcOrd="2" destOrd="0" presId="urn:microsoft.com/office/officeart/2005/8/layout/hProcess3"/>
    <dgm:cxn modelId="{893A7970-3F8A-4DC5-91BA-1DF5C5F11C4D}" type="presParOf" srcId="{821D0E0A-BA2C-4F5F-ABE1-3DFA697AF1D7}" destId="{2E606DF5-1792-4485-8BFF-71BA4ABD4D2A}" srcOrd="3" destOrd="0" presId="urn:microsoft.com/office/officeart/2005/8/layout/hProcess3"/>
    <dgm:cxn modelId="{D935AFBB-AF4E-46AC-8D2B-55E8B2CEED7E}" type="presParOf" srcId="{93E0E78C-3A50-484E-8110-93ABD9D67C4D}" destId="{9FB73111-ACA2-438A-BFED-405F5DD09A89}" srcOrd="2" destOrd="0" presId="urn:microsoft.com/office/officeart/2005/8/layout/hProcess3"/>
    <dgm:cxn modelId="{5068D9AC-E123-45D3-8960-FD3DCDADCA9D}" type="presParOf" srcId="{93E0E78C-3A50-484E-8110-93ABD9D67C4D}" destId="{EC1BD537-3A87-4271-9C67-08DEF5E51EA2}" srcOrd="3" destOrd="0" presId="urn:microsoft.com/office/officeart/2005/8/layout/hProcess3"/>
    <dgm:cxn modelId="{22171CE6-7E3B-4AD0-B81D-43810B24B566}" type="presParOf" srcId="{93E0E78C-3A50-484E-8110-93ABD9D67C4D}" destId="{9D9A3CAB-D47B-4716-90DA-C6776BB3EA0B}" srcOrd="4" destOrd="0" presId="urn:microsoft.com/office/officeart/2005/8/layout/h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68450BD-7E27-40AE-A96C-4E1D394E737F}" type="doc">
      <dgm:prSet loTypeId="urn:microsoft.com/office/officeart/2005/8/layout/hProcess3" loCatId="process" qsTypeId="urn:microsoft.com/office/officeart/2005/8/quickstyle/simple1" qsCatId="simple" csTypeId="urn:microsoft.com/office/officeart/2005/8/colors/accent1_2" csCatId="accent1" phldr="1"/>
      <dgm:spPr/>
    </dgm:pt>
    <dgm:pt modelId="{0BF5FB3B-3082-4471-9DD9-C1AEBA32E6B5}">
      <dgm:prSet phldrT="[Text]"/>
      <dgm:spPr/>
      <dgm:t>
        <a:bodyPr/>
        <a:lstStyle/>
        <a:p>
          <a:r>
            <a:rPr lang="en-US" smtClean="0"/>
            <a:t>Quy mô toàn thành phố </a:t>
          </a:r>
          <a:endParaRPr lang="en-US"/>
        </a:p>
      </dgm:t>
    </dgm:pt>
    <dgm:pt modelId="{E5108E74-8F9E-4097-BCD9-FAC22D94E24C}" type="parTrans" cxnId="{2E62B46D-B443-494D-B0DA-C27A101C8C37}">
      <dgm:prSet/>
      <dgm:spPr/>
      <dgm:t>
        <a:bodyPr/>
        <a:lstStyle/>
        <a:p>
          <a:endParaRPr lang="en-US"/>
        </a:p>
      </dgm:t>
    </dgm:pt>
    <dgm:pt modelId="{FC5908F5-523A-44CC-ACAE-264B647047D4}" type="sibTrans" cxnId="{2E62B46D-B443-494D-B0DA-C27A101C8C37}">
      <dgm:prSet/>
      <dgm:spPr/>
      <dgm:t>
        <a:bodyPr/>
        <a:lstStyle/>
        <a:p>
          <a:endParaRPr lang="en-US"/>
        </a:p>
      </dgm:t>
    </dgm:pt>
    <dgm:pt modelId="{384BE3C8-D24D-4F32-B454-E536566D7EB7}" type="pres">
      <dgm:prSet presAssocID="{C68450BD-7E27-40AE-A96C-4E1D394E737F}" presName="Name0" presStyleCnt="0">
        <dgm:presLayoutVars>
          <dgm:dir/>
          <dgm:animLvl val="lvl"/>
          <dgm:resizeHandles val="exact"/>
        </dgm:presLayoutVars>
      </dgm:prSet>
      <dgm:spPr/>
    </dgm:pt>
    <dgm:pt modelId="{A89CF542-BEC7-4F24-8DDA-B613989343E1}" type="pres">
      <dgm:prSet presAssocID="{C68450BD-7E27-40AE-A96C-4E1D394E737F}" presName="dummy" presStyleCnt="0"/>
      <dgm:spPr/>
    </dgm:pt>
    <dgm:pt modelId="{93E0E78C-3A50-484E-8110-93ABD9D67C4D}" type="pres">
      <dgm:prSet presAssocID="{C68450BD-7E27-40AE-A96C-4E1D394E737F}" presName="linH" presStyleCnt="0"/>
      <dgm:spPr/>
    </dgm:pt>
    <dgm:pt modelId="{16BA0531-316A-4083-A60A-B53DFA4DDC74}" type="pres">
      <dgm:prSet presAssocID="{C68450BD-7E27-40AE-A96C-4E1D394E737F}" presName="padding1" presStyleCnt="0"/>
      <dgm:spPr/>
    </dgm:pt>
    <dgm:pt modelId="{821D0E0A-BA2C-4F5F-ABE1-3DFA697AF1D7}" type="pres">
      <dgm:prSet presAssocID="{0BF5FB3B-3082-4471-9DD9-C1AEBA32E6B5}" presName="linV" presStyleCnt="0"/>
      <dgm:spPr/>
    </dgm:pt>
    <dgm:pt modelId="{1775EDE0-BCEB-4559-AA27-F541007CB5AB}" type="pres">
      <dgm:prSet presAssocID="{0BF5FB3B-3082-4471-9DD9-C1AEBA32E6B5}" presName="spVertical1" presStyleCnt="0"/>
      <dgm:spPr/>
    </dgm:pt>
    <dgm:pt modelId="{0065CB78-78D6-4A19-9544-5D85236B2D3B}" type="pres">
      <dgm:prSet presAssocID="{0BF5FB3B-3082-4471-9DD9-C1AEBA32E6B5}" presName="parTx" presStyleLbl="revTx" presStyleIdx="0" presStyleCnt="1" custScaleX="112651">
        <dgm:presLayoutVars>
          <dgm:chMax val="0"/>
          <dgm:chPref val="0"/>
          <dgm:bulletEnabled val="1"/>
        </dgm:presLayoutVars>
      </dgm:prSet>
      <dgm:spPr/>
      <dgm:t>
        <a:bodyPr/>
        <a:lstStyle/>
        <a:p>
          <a:endParaRPr lang="en-US"/>
        </a:p>
      </dgm:t>
    </dgm:pt>
    <dgm:pt modelId="{6E912B03-C854-4E76-AB19-4503E444C589}" type="pres">
      <dgm:prSet presAssocID="{0BF5FB3B-3082-4471-9DD9-C1AEBA32E6B5}" presName="spVertical2" presStyleCnt="0"/>
      <dgm:spPr/>
    </dgm:pt>
    <dgm:pt modelId="{2E606DF5-1792-4485-8BFF-71BA4ABD4D2A}" type="pres">
      <dgm:prSet presAssocID="{0BF5FB3B-3082-4471-9DD9-C1AEBA32E6B5}" presName="spVertical3" presStyleCnt="0"/>
      <dgm:spPr/>
    </dgm:pt>
    <dgm:pt modelId="{9FB73111-ACA2-438A-BFED-405F5DD09A89}" type="pres">
      <dgm:prSet presAssocID="{C68450BD-7E27-40AE-A96C-4E1D394E737F}" presName="padding2" presStyleCnt="0"/>
      <dgm:spPr/>
    </dgm:pt>
    <dgm:pt modelId="{EC1BD537-3A87-4271-9C67-08DEF5E51EA2}" type="pres">
      <dgm:prSet presAssocID="{C68450BD-7E27-40AE-A96C-4E1D394E737F}" presName="negArrow" presStyleCnt="0"/>
      <dgm:spPr/>
    </dgm:pt>
    <dgm:pt modelId="{9D9A3CAB-D47B-4716-90DA-C6776BB3EA0B}" type="pres">
      <dgm:prSet presAssocID="{C68450BD-7E27-40AE-A96C-4E1D394E737F}" presName="backgroundArrow" presStyleLbl="node1" presStyleIdx="0" presStyleCnt="1" custLinFactNeighborX="-5672" custLinFactNeighborY="1564"/>
      <dgm:spPr/>
    </dgm:pt>
  </dgm:ptLst>
  <dgm:cxnLst>
    <dgm:cxn modelId="{E25C2C92-B3AA-43F6-9D79-3848C8A916B7}" type="presOf" srcId="{C68450BD-7E27-40AE-A96C-4E1D394E737F}" destId="{384BE3C8-D24D-4F32-B454-E536566D7EB7}" srcOrd="0" destOrd="0" presId="urn:microsoft.com/office/officeart/2005/8/layout/hProcess3"/>
    <dgm:cxn modelId="{0846D76F-F476-4F5B-A808-E86DDBB517C5}" type="presOf" srcId="{0BF5FB3B-3082-4471-9DD9-C1AEBA32E6B5}" destId="{0065CB78-78D6-4A19-9544-5D85236B2D3B}" srcOrd="0" destOrd="0" presId="urn:microsoft.com/office/officeart/2005/8/layout/hProcess3"/>
    <dgm:cxn modelId="{2E62B46D-B443-494D-B0DA-C27A101C8C37}" srcId="{C68450BD-7E27-40AE-A96C-4E1D394E737F}" destId="{0BF5FB3B-3082-4471-9DD9-C1AEBA32E6B5}" srcOrd="0" destOrd="0" parTransId="{E5108E74-8F9E-4097-BCD9-FAC22D94E24C}" sibTransId="{FC5908F5-523A-44CC-ACAE-264B647047D4}"/>
    <dgm:cxn modelId="{78945759-9507-47E8-8774-F5EAFF6CCC42}" type="presParOf" srcId="{384BE3C8-D24D-4F32-B454-E536566D7EB7}" destId="{A89CF542-BEC7-4F24-8DDA-B613989343E1}" srcOrd="0" destOrd="0" presId="urn:microsoft.com/office/officeart/2005/8/layout/hProcess3"/>
    <dgm:cxn modelId="{CF3EE5AC-960F-4AAB-90F9-5BE2A457A48F}" type="presParOf" srcId="{384BE3C8-D24D-4F32-B454-E536566D7EB7}" destId="{93E0E78C-3A50-484E-8110-93ABD9D67C4D}" srcOrd="1" destOrd="0" presId="urn:microsoft.com/office/officeart/2005/8/layout/hProcess3"/>
    <dgm:cxn modelId="{D6B11DD7-539A-4758-8132-1B594D665245}" type="presParOf" srcId="{93E0E78C-3A50-484E-8110-93ABD9D67C4D}" destId="{16BA0531-316A-4083-A60A-B53DFA4DDC74}" srcOrd="0" destOrd="0" presId="urn:microsoft.com/office/officeart/2005/8/layout/hProcess3"/>
    <dgm:cxn modelId="{4E969E19-DB72-4AC5-9848-9F2F57AC425D}" type="presParOf" srcId="{93E0E78C-3A50-484E-8110-93ABD9D67C4D}" destId="{821D0E0A-BA2C-4F5F-ABE1-3DFA697AF1D7}" srcOrd="1" destOrd="0" presId="urn:microsoft.com/office/officeart/2005/8/layout/hProcess3"/>
    <dgm:cxn modelId="{A6A8406D-FD71-498F-BF3A-DDA34AF9B89E}" type="presParOf" srcId="{821D0E0A-BA2C-4F5F-ABE1-3DFA697AF1D7}" destId="{1775EDE0-BCEB-4559-AA27-F541007CB5AB}" srcOrd="0" destOrd="0" presId="urn:microsoft.com/office/officeart/2005/8/layout/hProcess3"/>
    <dgm:cxn modelId="{A68748B7-BB91-49D3-A4CE-3E687ABBFE45}" type="presParOf" srcId="{821D0E0A-BA2C-4F5F-ABE1-3DFA697AF1D7}" destId="{0065CB78-78D6-4A19-9544-5D85236B2D3B}" srcOrd="1" destOrd="0" presId="urn:microsoft.com/office/officeart/2005/8/layout/hProcess3"/>
    <dgm:cxn modelId="{CB0E68AF-BD89-4764-9A96-180A4AD5640F}" type="presParOf" srcId="{821D0E0A-BA2C-4F5F-ABE1-3DFA697AF1D7}" destId="{6E912B03-C854-4E76-AB19-4503E444C589}" srcOrd="2" destOrd="0" presId="urn:microsoft.com/office/officeart/2005/8/layout/hProcess3"/>
    <dgm:cxn modelId="{893A7970-3F8A-4DC5-91BA-1DF5C5F11C4D}" type="presParOf" srcId="{821D0E0A-BA2C-4F5F-ABE1-3DFA697AF1D7}" destId="{2E606DF5-1792-4485-8BFF-71BA4ABD4D2A}" srcOrd="3" destOrd="0" presId="urn:microsoft.com/office/officeart/2005/8/layout/hProcess3"/>
    <dgm:cxn modelId="{D935AFBB-AF4E-46AC-8D2B-55E8B2CEED7E}" type="presParOf" srcId="{93E0E78C-3A50-484E-8110-93ABD9D67C4D}" destId="{9FB73111-ACA2-438A-BFED-405F5DD09A89}" srcOrd="2" destOrd="0" presId="urn:microsoft.com/office/officeart/2005/8/layout/hProcess3"/>
    <dgm:cxn modelId="{5068D9AC-E123-45D3-8960-FD3DCDADCA9D}" type="presParOf" srcId="{93E0E78C-3A50-484E-8110-93ABD9D67C4D}" destId="{EC1BD537-3A87-4271-9C67-08DEF5E51EA2}" srcOrd="3" destOrd="0" presId="urn:microsoft.com/office/officeart/2005/8/layout/hProcess3"/>
    <dgm:cxn modelId="{22171CE6-7E3B-4AD0-B81D-43810B24B566}" type="presParOf" srcId="{93E0E78C-3A50-484E-8110-93ABD9D67C4D}" destId="{9D9A3CAB-D47B-4716-90DA-C6776BB3EA0B}" srcOrd="4" destOrd="0" presId="urn:microsoft.com/office/officeart/2005/8/layout/hProcess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1200038-B17C-47B2-8DB1-A123670C4707}"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73331C99-5FDE-4C08-8D56-417735B88775}">
      <dgm:prSet phldrT="[Text]"/>
      <dgm:spPr/>
      <dgm:t>
        <a:bodyPr/>
        <a:lstStyle/>
        <a:p>
          <a:r>
            <a:rPr lang="en-US" smtClean="0"/>
            <a:t>Trạm thu phí giao thông</a:t>
          </a:r>
          <a:endParaRPr lang="en-US"/>
        </a:p>
      </dgm:t>
    </dgm:pt>
    <dgm:pt modelId="{86C9515E-2204-4316-AC6C-1393F5F16EB2}" type="parTrans" cxnId="{8A40AD11-7EA2-40E2-B710-5634735774A2}">
      <dgm:prSet/>
      <dgm:spPr/>
      <dgm:t>
        <a:bodyPr/>
        <a:lstStyle/>
        <a:p>
          <a:endParaRPr lang="en-US"/>
        </a:p>
      </dgm:t>
    </dgm:pt>
    <dgm:pt modelId="{87C16932-0CE6-4311-82C0-9F12F49CA9EF}" type="sibTrans" cxnId="{8A40AD11-7EA2-40E2-B710-5634735774A2}">
      <dgm:prSet/>
      <dgm:spPr/>
      <dgm:t>
        <a:bodyPr/>
        <a:lstStyle/>
        <a:p>
          <a:endParaRPr lang="en-US"/>
        </a:p>
      </dgm:t>
    </dgm:pt>
    <dgm:pt modelId="{3553C8C0-BEF8-4E2F-9BDF-6ED9DADC580A}">
      <dgm:prSet phldrT="[Text]"/>
      <dgm:spPr/>
      <dgm:t>
        <a:bodyPr/>
        <a:lstStyle/>
        <a:p>
          <a:r>
            <a:rPr lang="en-US" smtClean="0"/>
            <a:t>Các cổng ra vào, bãi gửi xe</a:t>
          </a:r>
          <a:endParaRPr lang="en-US"/>
        </a:p>
      </dgm:t>
    </dgm:pt>
    <dgm:pt modelId="{88279B5D-1775-4CDB-8D43-4145013ED700}" type="parTrans" cxnId="{EE2CD5E0-5CBE-43B1-A2B5-61B269961767}">
      <dgm:prSet/>
      <dgm:spPr/>
      <dgm:t>
        <a:bodyPr/>
        <a:lstStyle/>
        <a:p>
          <a:endParaRPr lang="en-US"/>
        </a:p>
      </dgm:t>
    </dgm:pt>
    <dgm:pt modelId="{A3195A42-ECDB-4016-8B46-53044AC2E767}" type="sibTrans" cxnId="{EE2CD5E0-5CBE-43B1-A2B5-61B269961767}">
      <dgm:prSet/>
      <dgm:spPr/>
      <dgm:t>
        <a:bodyPr/>
        <a:lstStyle/>
        <a:p>
          <a:endParaRPr lang="en-US"/>
        </a:p>
      </dgm:t>
    </dgm:pt>
    <dgm:pt modelId="{612FE8C9-9FD3-42D7-B327-5A543881B19B}">
      <dgm:prSet phldrT="[Text]"/>
      <dgm:spPr/>
      <dgm:t>
        <a:bodyPr/>
        <a:lstStyle/>
        <a:p>
          <a:r>
            <a:rPr lang="en-US" smtClean="0"/>
            <a:t>Giám sát giao thông</a:t>
          </a:r>
          <a:endParaRPr lang="en-US"/>
        </a:p>
      </dgm:t>
    </dgm:pt>
    <dgm:pt modelId="{5EFFCB8E-FAEA-4803-B73A-864770F7A7CC}" type="parTrans" cxnId="{1EB5C66C-3429-4AC2-84DD-501EFE9FAFE6}">
      <dgm:prSet/>
      <dgm:spPr/>
      <dgm:t>
        <a:bodyPr/>
        <a:lstStyle/>
        <a:p>
          <a:endParaRPr lang="en-US"/>
        </a:p>
      </dgm:t>
    </dgm:pt>
    <dgm:pt modelId="{0139AA16-9734-4FE1-97C8-45170487B0B2}" type="sibTrans" cxnId="{1EB5C66C-3429-4AC2-84DD-501EFE9FAFE6}">
      <dgm:prSet/>
      <dgm:spPr/>
      <dgm:t>
        <a:bodyPr/>
        <a:lstStyle/>
        <a:p>
          <a:endParaRPr lang="en-US"/>
        </a:p>
      </dgm:t>
    </dgm:pt>
    <dgm:pt modelId="{ED275C37-E67F-4098-83CA-4CDCF4BBE0FB}" type="pres">
      <dgm:prSet presAssocID="{71200038-B17C-47B2-8DB1-A123670C4707}" presName="Name0" presStyleCnt="0">
        <dgm:presLayoutVars>
          <dgm:chMax val="7"/>
          <dgm:chPref val="7"/>
          <dgm:dir/>
        </dgm:presLayoutVars>
      </dgm:prSet>
      <dgm:spPr/>
      <dgm:t>
        <a:bodyPr/>
        <a:lstStyle/>
        <a:p>
          <a:endParaRPr lang="en-US"/>
        </a:p>
      </dgm:t>
    </dgm:pt>
    <dgm:pt modelId="{0E98679F-1822-4D4B-97A5-387BFCEBD188}" type="pres">
      <dgm:prSet presAssocID="{71200038-B17C-47B2-8DB1-A123670C4707}" presName="Name1" presStyleCnt="0"/>
      <dgm:spPr/>
    </dgm:pt>
    <dgm:pt modelId="{4F5BC9DC-7A74-403F-AEAE-D361E6004F64}" type="pres">
      <dgm:prSet presAssocID="{71200038-B17C-47B2-8DB1-A123670C4707}" presName="cycle" presStyleCnt="0"/>
      <dgm:spPr/>
    </dgm:pt>
    <dgm:pt modelId="{42E2ADF3-9483-4BBE-959C-0CA3C5581A70}" type="pres">
      <dgm:prSet presAssocID="{71200038-B17C-47B2-8DB1-A123670C4707}" presName="srcNode" presStyleLbl="node1" presStyleIdx="0" presStyleCnt="3"/>
      <dgm:spPr/>
    </dgm:pt>
    <dgm:pt modelId="{613AA884-DA23-4D19-87C4-8B15FAAA0D9D}" type="pres">
      <dgm:prSet presAssocID="{71200038-B17C-47B2-8DB1-A123670C4707}" presName="conn" presStyleLbl="parChTrans1D2" presStyleIdx="0" presStyleCnt="1"/>
      <dgm:spPr/>
      <dgm:t>
        <a:bodyPr/>
        <a:lstStyle/>
        <a:p>
          <a:endParaRPr lang="en-US"/>
        </a:p>
      </dgm:t>
    </dgm:pt>
    <dgm:pt modelId="{F45DC398-9809-470E-8FC6-CCF6A8096A49}" type="pres">
      <dgm:prSet presAssocID="{71200038-B17C-47B2-8DB1-A123670C4707}" presName="extraNode" presStyleLbl="node1" presStyleIdx="0" presStyleCnt="3"/>
      <dgm:spPr/>
    </dgm:pt>
    <dgm:pt modelId="{A11D9890-20F8-4522-864A-4599807F57D7}" type="pres">
      <dgm:prSet presAssocID="{71200038-B17C-47B2-8DB1-A123670C4707}" presName="dstNode" presStyleLbl="node1" presStyleIdx="0" presStyleCnt="3"/>
      <dgm:spPr/>
    </dgm:pt>
    <dgm:pt modelId="{2FBB6FD4-10B1-4CBF-BC21-84845A6A9172}" type="pres">
      <dgm:prSet presAssocID="{73331C99-5FDE-4C08-8D56-417735B88775}" presName="text_1" presStyleLbl="node1" presStyleIdx="0" presStyleCnt="3">
        <dgm:presLayoutVars>
          <dgm:bulletEnabled val="1"/>
        </dgm:presLayoutVars>
      </dgm:prSet>
      <dgm:spPr/>
      <dgm:t>
        <a:bodyPr/>
        <a:lstStyle/>
        <a:p>
          <a:endParaRPr lang="en-US"/>
        </a:p>
      </dgm:t>
    </dgm:pt>
    <dgm:pt modelId="{C5CB2E37-16AA-44E3-8B61-1D4720711BFB}" type="pres">
      <dgm:prSet presAssocID="{73331C99-5FDE-4C08-8D56-417735B88775}" presName="accent_1" presStyleCnt="0"/>
      <dgm:spPr/>
    </dgm:pt>
    <dgm:pt modelId="{77559383-DCBB-4299-BF01-6B225BD45355}" type="pres">
      <dgm:prSet presAssocID="{73331C99-5FDE-4C08-8D56-417735B88775}" presName="accentRepeatNode" presStyleLbl="solidFgAcc1" presStyleIdx="0" presStyleCnt="3"/>
      <dgm:spPr/>
    </dgm:pt>
    <dgm:pt modelId="{C04F04C5-76DB-44E3-BA89-95A82E68CC54}" type="pres">
      <dgm:prSet presAssocID="{3553C8C0-BEF8-4E2F-9BDF-6ED9DADC580A}" presName="text_2" presStyleLbl="node1" presStyleIdx="1" presStyleCnt="3">
        <dgm:presLayoutVars>
          <dgm:bulletEnabled val="1"/>
        </dgm:presLayoutVars>
      </dgm:prSet>
      <dgm:spPr/>
      <dgm:t>
        <a:bodyPr/>
        <a:lstStyle/>
        <a:p>
          <a:endParaRPr lang="en-US"/>
        </a:p>
      </dgm:t>
    </dgm:pt>
    <dgm:pt modelId="{7C82609F-BFDD-4863-A8F6-476F0E32A426}" type="pres">
      <dgm:prSet presAssocID="{3553C8C0-BEF8-4E2F-9BDF-6ED9DADC580A}" presName="accent_2" presStyleCnt="0"/>
      <dgm:spPr/>
    </dgm:pt>
    <dgm:pt modelId="{60783653-DAB2-48E9-8D69-57017BA535A6}" type="pres">
      <dgm:prSet presAssocID="{3553C8C0-BEF8-4E2F-9BDF-6ED9DADC580A}" presName="accentRepeatNode" presStyleLbl="solidFgAcc1" presStyleIdx="1" presStyleCnt="3"/>
      <dgm:spPr/>
    </dgm:pt>
    <dgm:pt modelId="{CEDD684C-8F4E-4D25-9D00-6756C9C2E692}" type="pres">
      <dgm:prSet presAssocID="{612FE8C9-9FD3-42D7-B327-5A543881B19B}" presName="text_3" presStyleLbl="node1" presStyleIdx="2" presStyleCnt="3">
        <dgm:presLayoutVars>
          <dgm:bulletEnabled val="1"/>
        </dgm:presLayoutVars>
      </dgm:prSet>
      <dgm:spPr/>
      <dgm:t>
        <a:bodyPr/>
        <a:lstStyle/>
        <a:p>
          <a:endParaRPr lang="en-US"/>
        </a:p>
      </dgm:t>
    </dgm:pt>
    <dgm:pt modelId="{BA79C0EA-49D7-4A5B-95CF-8027843E5682}" type="pres">
      <dgm:prSet presAssocID="{612FE8C9-9FD3-42D7-B327-5A543881B19B}" presName="accent_3" presStyleCnt="0"/>
      <dgm:spPr/>
    </dgm:pt>
    <dgm:pt modelId="{B33ABF94-D7A8-4FDC-A711-1135E9639EF4}" type="pres">
      <dgm:prSet presAssocID="{612FE8C9-9FD3-42D7-B327-5A543881B19B}" presName="accentRepeatNode" presStyleLbl="solidFgAcc1" presStyleIdx="2" presStyleCnt="3"/>
      <dgm:spPr/>
    </dgm:pt>
  </dgm:ptLst>
  <dgm:cxnLst>
    <dgm:cxn modelId="{22223218-AB88-41A7-A8BA-61CD102D65B1}" type="presOf" srcId="{3553C8C0-BEF8-4E2F-9BDF-6ED9DADC580A}" destId="{C04F04C5-76DB-44E3-BA89-95A82E68CC54}" srcOrd="0" destOrd="0" presId="urn:microsoft.com/office/officeart/2008/layout/VerticalCurvedList"/>
    <dgm:cxn modelId="{EE2CD5E0-5CBE-43B1-A2B5-61B269961767}" srcId="{71200038-B17C-47B2-8DB1-A123670C4707}" destId="{3553C8C0-BEF8-4E2F-9BDF-6ED9DADC580A}" srcOrd="1" destOrd="0" parTransId="{88279B5D-1775-4CDB-8D43-4145013ED700}" sibTransId="{A3195A42-ECDB-4016-8B46-53044AC2E767}"/>
    <dgm:cxn modelId="{9846B949-F816-4784-BA1D-7F48C186552D}" type="presOf" srcId="{612FE8C9-9FD3-42D7-B327-5A543881B19B}" destId="{CEDD684C-8F4E-4D25-9D00-6756C9C2E692}" srcOrd="0" destOrd="0" presId="urn:microsoft.com/office/officeart/2008/layout/VerticalCurvedList"/>
    <dgm:cxn modelId="{1EB5C66C-3429-4AC2-84DD-501EFE9FAFE6}" srcId="{71200038-B17C-47B2-8DB1-A123670C4707}" destId="{612FE8C9-9FD3-42D7-B327-5A543881B19B}" srcOrd="2" destOrd="0" parTransId="{5EFFCB8E-FAEA-4803-B73A-864770F7A7CC}" sibTransId="{0139AA16-9734-4FE1-97C8-45170487B0B2}"/>
    <dgm:cxn modelId="{8A40AD11-7EA2-40E2-B710-5634735774A2}" srcId="{71200038-B17C-47B2-8DB1-A123670C4707}" destId="{73331C99-5FDE-4C08-8D56-417735B88775}" srcOrd="0" destOrd="0" parTransId="{86C9515E-2204-4316-AC6C-1393F5F16EB2}" sibTransId="{87C16932-0CE6-4311-82C0-9F12F49CA9EF}"/>
    <dgm:cxn modelId="{8FD96C84-87C5-470D-92EE-9435108E0BD0}" type="presOf" srcId="{73331C99-5FDE-4C08-8D56-417735B88775}" destId="{2FBB6FD4-10B1-4CBF-BC21-84845A6A9172}" srcOrd="0" destOrd="0" presId="urn:microsoft.com/office/officeart/2008/layout/VerticalCurvedList"/>
    <dgm:cxn modelId="{F266CD23-8244-4B21-8D3C-019C08D13FA5}" type="presOf" srcId="{87C16932-0CE6-4311-82C0-9F12F49CA9EF}" destId="{613AA884-DA23-4D19-87C4-8B15FAAA0D9D}" srcOrd="0" destOrd="0" presId="urn:microsoft.com/office/officeart/2008/layout/VerticalCurvedList"/>
    <dgm:cxn modelId="{12889E55-164A-4C2A-97B7-F289D06072C9}" type="presOf" srcId="{71200038-B17C-47B2-8DB1-A123670C4707}" destId="{ED275C37-E67F-4098-83CA-4CDCF4BBE0FB}" srcOrd="0" destOrd="0" presId="urn:microsoft.com/office/officeart/2008/layout/VerticalCurvedList"/>
    <dgm:cxn modelId="{3CF5B43B-2C8D-4104-A267-850C836C3415}" type="presParOf" srcId="{ED275C37-E67F-4098-83CA-4CDCF4BBE0FB}" destId="{0E98679F-1822-4D4B-97A5-387BFCEBD188}" srcOrd="0" destOrd="0" presId="urn:microsoft.com/office/officeart/2008/layout/VerticalCurvedList"/>
    <dgm:cxn modelId="{588E8451-5A7A-498E-AD89-0CAA86862917}" type="presParOf" srcId="{0E98679F-1822-4D4B-97A5-387BFCEBD188}" destId="{4F5BC9DC-7A74-403F-AEAE-D361E6004F64}" srcOrd="0" destOrd="0" presId="urn:microsoft.com/office/officeart/2008/layout/VerticalCurvedList"/>
    <dgm:cxn modelId="{D8E974E0-EED7-4124-8452-9D645775D935}" type="presParOf" srcId="{4F5BC9DC-7A74-403F-AEAE-D361E6004F64}" destId="{42E2ADF3-9483-4BBE-959C-0CA3C5581A70}" srcOrd="0" destOrd="0" presId="urn:microsoft.com/office/officeart/2008/layout/VerticalCurvedList"/>
    <dgm:cxn modelId="{F962CC76-8A58-4C02-8E3C-C4ABA53297E9}" type="presParOf" srcId="{4F5BC9DC-7A74-403F-AEAE-D361E6004F64}" destId="{613AA884-DA23-4D19-87C4-8B15FAAA0D9D}" srcOrd="1" destOrd="0" presId="urn:microsoft.com/office/officeart/2008/layout/VerticalCurvedList"/>
    <dgm:cxn modelId="{6CF6C016-B8BF-44F2-9428-53EFDC3BE071}" type="presParOf" srcId="{4F5BC9DC-7A74-403F-AEAE-D361E6004F64}" destId="{F45DC398-9809-470E-8FC6-CCF6A8096A49}" srcOrd="2" destOrd="0" presId="urn:microsoft.com/office/officeart/2008/layout/VerticalCurvedList"/>
    <dgm:cxn modelId="{DC83E907-CC2B-43BA-B046-8DD83EE381E0}" type="presParOf" srcId="{4F5BC9DC-7A74-403F-AEAE-D361E6004F64}" destId="{A11D9890-20F8-4522-864A-4599807F57D7}" srcOrd="3" destOrd="0" presId="urn:microsoft.com/office/officeart/2008/layout/VerticalCurvedList"/>
    <dgm:cxn modelId="{AFE1393C-5373-4810-85C4-1E1B3E77DE75}" type="presParOf" srcId="{0E98679F-1822-4D4B-97A5-387BFCEBD188}" destId="{2FBB6FD4-10B1-4CBF-BC21-84845A6A9172}" srcOrd="1" destOrd="0" presId="urn:microsoft.com/office/officeart/2008/layout/VerticalCurvedList"/>
    <dgm:cxn modelId="{8CD999E5-8BDB-4429-BDB9-EF122AC9014C}" type="presParOf" srcId="{0E98679F-1822-4D4B-97A5-387BFCEBD188}" destId="{C5CB2E37-16AA-44E3-8B61-1D4720711BFB}" srcOrd="2" destOrd="0" presId="urn:microsoft.com/office/officeart/2008/layout/VerticalCurvedList"/>
    <dgm:cxn modelId="{B02F274C-C8B1-47C2-BFA7-6BD1466BABBD}" type="presParOf" srcId="{C5CB2E37-16AA-44E3-8B61-1D4720711BFB}" destId="{77559383-DCBB-4299-BF01-6B225BD45355}" srcOrd="0" destOrd="0" presId="urn:microsoft.com/office/officeart/2008/layout/VerticalCurvedList"/>
    <dgm:cxn modelId="{3450D2A3-74FB-4C3A-9DB6-9AE481AF869C}" type="presParOf" srcId="{0E98679F-1822-4D4B-97A5-387BFCEBD188}" destId="{C04F04C5-76DB-44E3-BA89-95A82E68CC54}" srcOrd="3" destOrd="0" presId="urn:microsoft.com/office/officeart/2008/layout/VerticalCurvedList"/>
    <dgm:cxn modelId="{A5863B3A-85E8-42F6-AEE5-CE2B6DA2AC70}" type="presParOf" srcId="{0E98679F-1822-4D4B-97A5-387BFCEBD188}" destId="{7C82609F-BFDD-4863-A8F6-476F0E32A426}" srcOrd="4" destOrd="0" presId="urn:microsoft.com/office/officeart/2008/layout/VerticalCurvedList"/>
    <dgm:cxn modelId="{1DB2C0D9-DFC3-4370-B8E7-ACB657967694}" type="presParOf" srcId="{7C82609F-BFDD-4863-A8F6-476F0E32A426}" destId="{60783653-DAB2-48E9-8D69-57017BA535A6}" srcOrd="0" destOrd="0" presId="urn:microsoft.com/office/officeart/2008/layout/VerticalCurvedList"/>
    <dgm:cxn modelId="{4BD65230-3BDE-44A0-B996-D6DA44EF28DB}" type="presParOf" srcId="{0E98679F-1822-4D4B-97A5-387BFCEBD188}" destId="{CEDD684C-8F4E-4D25-9D00-6756C9C2E692}" srcOrd="5" destOrd="0" presId="urn:microsoft.com/office/officeart/2008/layout/VerticalCurvedList"/>
    <dgm:cxn modelId="{44FC2BA5-E850-4755-BE3E-1553B97E8F30}" type="presParOf" srcId="{0E98679F-1822-4D4B-97A5-387BFCEBD188}" destId="{BA79C0EA-49D7-4A5B-95CF-8027843E5682}" srcOrd="6" destOrd="0" presId="urn:microsoft.com/office/officeart/2008/layout/VerticalCurvedList"/>
    <dgm:cxn modelId="{E54C42DB-B136-48FB-A028-ED28B09E35DF}" type="presParOf" srcId="{BA79C0EA-49D7-4A5B-95CF-8027843E5682}" destId="{B33ABF94-D7A8-4FDC-A711-1135E9639EF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D275F49-DA81-4979-B478-0E12106C9161}"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en-US"/>
        </a:p>
      </dgm:t>
    </dgm:pt>
    <dgm:pt modelId="{7215921A-300A-4057-83CF-99AC7AFB335E}">
      <dgm:prSet phldrT="[Text]"/>
      <dgm:spPr/>
      <dgm:t>
        <a:bodyPr/>
        <a:lstStyle/>
        <a:p>
          <a:r>
            <a:rPr lang="en-US" smtClean="0"/>
            <a:t>Giám sát, kiểm soát các phương tiện</a:t>
          </a:r>
          <a:endParaRPr lang="en-US"/>
        </a:p>
      </dgm:t>
    </dgm:pt>
    <dgm:pt modelId="{1EB42B14-3BB6-4800-891D-CC0DEA67F1D4}" type="parTrans" cxnId="{AC4785B0-3578-49E5-AD10-CDDC2B77D8A4}">
      <dgm:prSet/>
      <dgm:spPr/>
      <dgm:t>
        <a:bodyPr/>
        <a:lstStyle/>
        <a:p>
          <a:endParaRPr lang="en-US"/>
        </a:p>
      </dgm:t>
    </dgm:pt>
    <dgm:pt modelId="{A3E686DB-8ED0-44AA-95DF-6C8D4EFD46BC}" type="sibTrans" cxnId="{AC4785B0-3578-49E5-AD10-CDDC2B77D8A4}">
      <dgm:prSet/>
      <dgm:spPr/>
      <dgm:t>
        <a:bodyPr/>
        <a:lstStyle/>
        <a:p>
          <a:endParaRPr lang="en-US"/>
        </a:p>
      </dgm:t>
    </dgm:pt>
    <dgm:pt modelId="{1C6F77A2-EF71-4941-ACAC-4CE07EDDB4C5}" type="pres">
      <dgm:prSet presAssocID="{BD275F49-DA81-4979-B478-0E12106C9161}" presName="Name0" presStyleCnt="0">
        <dgm:presLayoutVars>
          <dgm:chPref val="1"/>
          <dgm:dir/>
          <dgm:animOne val="branch"/>
          <dgm:animLvl val="lvl"/>
          <dgm:resizeHandles/>
        </dgm:presLayoutVars>
      </dgm:prSet>
      <dgm:spPr/>
      <dgm:t>
        <a:bodyPr/>
        <a:lstStyle/>
        <a:p>
          <a:endParaRPr lang="en-US"/>
        </a:p>
      </dgm:t>
    </dgm:pt>
    <dgm:pt modelId="{4B5C73A9-03E3-412C-9952-00EFCCB57C07}" type="pres">
      <dgm:prSet presAssocID="{7215921A-300A-4057-83CF-99AC7AFB335E}" presName="vertOne" presStyleCnt="0"/>
      <dgm:spPr/>
    </dgm:pt>
    <dgm:pt modelId="{B3E2ED08-8A1E-4999-B41E-AF452F59E861}" type="pres">
      <dgm:prSet presAssocID="{7215921A-300A-4057-83CF-99AC7AFB335E}" presName="txOne" presStyleLbl="node0" presStyleIdx="0" presStyleCnt="1" custLinFactNeighborY="26279">
        <dgm:presLayoutVars>
          <dgm:chPref val="3"/>
        </dgm:presLayoutVars>
      </dgm:prSet>
      <dgm:spPr/>
      <dgm:t>
        <a:bodyPr/>
        <a:lstStyle/>
        <a:p>
          <a:endParaRPr lang="en-US"/>
        </a:p>
      </dgm:t>
    </dgm:pt>
    <dgm:pt modelId="{77EDBFF8-4F45-4F32-B2E4-779A2E778AAF}" type="pres">
      <dgm:prSet presAssocID="{7215921A-300A-4057-83CF-99AC7AFB335E}" presName="horzOne" presStyleCnt="0"/>
      <dgm:spPr/>
    </dgm:pt>
  </dgm:ptLst>
  <dgm:cxnLst>
    <dgm:cxn modelId="{AC4785B0-3578-49E5-AD10-CDDC2B77D8A4}" srcId="{BD275F49-DA81-4979-B478-0E12106C9161}" destId="{7215921A-300A-4057-83CF-99AC7AFB335E}" srcOrd="0" destOrd="0" parTransId="{1EB42B14-3BB6-4800-891D-CC0DEA67F1D4}" sibTransId="{A3E686DB-8ED0-44AA-95DF-6C8D4EFD46BC}"/>
    <dgm:cxn modelId="{926F6199-91F8-424E-9C21-4BECCE617CA2}" type="presOf" srcId="{BD275F49-DA81-4979-B478-0E12106C9161}" destId="{1C6F77A2-EF71-4941-ACAC-4CE07EDDB4C5}" srcOrd="0" destOrd="0" presId="urn:microsoft.com/office/officeart/2005/8/layout/hierarchy4"/>
    <dgm:cxn modelId="{FBDB45D9-2BC0-4FA3-90B8-34496510D934}" type="presOf" srcId="{7215921A-300A-4057-83CF-99AC7AFB335E}" destId="{B3E2ED08-8A1E-4999-B41E-AF452F59E861}" srcOrd="0" destOrd="0" presId="urn:microsoft.com/office/officeart/2005/8/layout/hierarchy4"/>
    <dgm:cxn modelId="{F3C28A82-867E-4183-AF31-6D7745CAD6B9}" type="presParOf" srcId="{1C6F77A2-EF71-4941-ACAC-4CE07EDDB4C5}" destId="{4B5C73A9-03E3-412C-9952-00EFCCB57C07}" srcOrd="0" destOrd="0" presId="urn:microsoft.com/office/officeart/2005/8/layout/hierarchy4"/>
    <dgm:cxn modelId="{649FA224-371C-40E6-A602-F66D91322053}" type="presParOf" srcId="{4B5C73A9-03E3-412C-9952-00EFCCB57C07}" destId="{B3E2ED08-8A1E-4999-B41E-AF452F59E861}" srcOrd="0" destOrd="0" presId="urn:microsoft.com/office/officeart/2005/8/layout/hierarchy4"/>
    <dgm:cxn modelId="{D4896FE9-C5FD-4515-9E1A-205E9CC240D1}" type="presParOf" srcId="{4B5C73A9-03E3-412C-9952-00EFCCB57C07}" destId="{77EDBFF8-4F45-4F32-B2E4-779A2E778AAF}" srcOrd="1" destOrd="0" presId="urn:microsoft.com/office/officeart/2005/8/layout/hierarchy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83EC48C-ED03-4681-A252-95BFF43F4E07}" type="doc">
      <dgm:prSet loTypeId="urn:microsoft.com/office/officeart/2005/8/layout/vProcess5" loCatId="process" qsTypeId="urn:microsoft.com/office/officeart/2005/8/quickstyle/simple1" qsCatId="simple" csTypeId="urn:microsoft.com/office/officeart/2005/8/colors/colorful4" csCatId="colorful" phldr="1"/>
      <dgm:spPr/>
      <dgm:t>
        <a:bodyPr/>
        <a:lstStyle/>
        <a:p>
          <a:endParaRPr lang="en-US"/>
        </a:p>
      </dgm:t>
    </dgm:pt>
    <dgm:pt modelId="{63CE264A-FB91-4CD7-98A8-416B87B39555}">
      <dgm:prSet phldrT="[Text]"/>
      <dgm:spPr/>
      <dgm:t>
        <a:bodyPr/>
        <a:lstStyle/>
        <a:p>
          <a:r>
            <a:rPr lang="en-US" smtClean="0"/>
            <a:t>Hình ảnh trích xuất từ camera</a:t>
          </a:r>
          <a:endParaRPr lang="en-US"/>
        </a:p>
      </dgm:t>
    </dgm:pt>
    <dgm:pt modelId="{7FCADB34-844E-47B4-A021-E24BEA42EAFF}" type="parTrans" cxnId="{91559612-C82D-4957-9AD1-D51A733657EE}">
      <dgm:prSet/>
      <dgm:spPr/>
      <dgm:t>
        <a:bodyPr/>
        <a:lstStyle/>
        <a:p>
          <a:endParaRPr lang="en-US"/>
        </a:p>
      </dgm:t>
    </dgm:pt>
    <dgm:pt modelId="{1BCBAD14-263B-478F-9326-4CC0D802290D}" type="sibTrans" cxnId="{91559612-C82D-4957-9AD1-D51A733657EE}">
      <dgm:prSet/>
      <dgm:spPr/>
      <dgm:t>
        <a:bodyPr/>
        <a:lstStyle/>
        <a:p>
          <a:endParaRPr lang="en-US"/>
        </a:p>
      </dgm:t>
    </dgm:pt>
    <dgm:pt modelId="{57A98151-3488-4AF5-B68B-FEE2ECD94B5D}">
      <dgm:prSet phldrT="[Text]"/>
      <dgm:spPr/>
      <dgm:t>
        <a:bodyPr/>
        <a:lstStyle/>
        <a:p>
          <a:r>
            <a:rPr lang="en-US" smtClean="0"/>
            <a:t>Nhận diện biển số</a:t>
          </a:r>
          <a:endParaRPr lang="en-US"/>
        </a:p>
      </dgm:t>
    </dgm:pt>
    <dgm:pt modelId="{E9791CF9-FD6A-4780-8B30-B858D0E3C810}" type="parTrans" cxnId="{456E3F80-065C-4052-AC3F-B0A3EA88FB40}">
      <dgm:prSet/>
      <dgm:spPr/>
      <dgm:t>
        <a:bodyPr/>
        <a:lstStyle/>
        <a:p>
          <a:endParaRPr lang="en-US"/>
        </a:p>
      </dgm:t>
    </dgm:pt>
    <dgm:pt modelId="{FED69D12-86F0-4029-84F6-AAB03BA7475B}" type="sibTrans" cxnId="{456E3F80-065C-4052-AC3F-B0A3EA88FB40}">
      <dgm:prSet/>
      <dgm:spPr/>
      <dgm:t>
        <a:bodyPr/>
        <a:lstStyle/>
        <a:p>
          <a:endParaRPr lang="en-US"/>
        </a:p>
      </dgm:t>
    </dgm:pt>
    <dgm:pt modelId="{89C5A53D-99E5-4142-A1CF-80797193CA44}">
      <dgm:prSet phldrT="[Text]"/>
      <dgm:spPr/>
      <dgm:t>
        <a:bodyPr/>
        <a:lstStyle/>
        <a:p>
          <a:r>
            <a:rPr lang="en-US" smtClean="0"/>
            <a:t>Nhận diện ký tự</a:t>
          </a:r>
          <a:endParaRPr lang="en-US"/>
        </a:p>
      </dgm:t>
    </dgm:pt>
    <dgm:pt modelId="{442C235F-A24B-4B35-B94D-1235D60825C0}" type="parTrans" cxnId="{D581D78F-64E4-426B-A354-2A6A69C7D219}">
      <dgm:prSet/>
      <dgm:spPr/>
      <dgm:t>
        <a:bodyPr/>
        <a:lstStyle/>
        <a:p>
          <a:endParaRPr lang="en-US"/>
        </a:p>
      </dgm:t>
    </dgm:pt>
    <dgm:pt modelId="{4C7421A3-3C61-439F-8BC5-B7A6F0EA3AE3}" type="sibTrans" cxnId="{D581D78F-64E4-426B-A354-2A6A69C7D219}">
      <dgm:prSet/>
      <dgm:spPr/>
      <dgm:t>
        <a:bodyPr/>
        <a:lstStyle/>
        <a:p>
          <a:endParaRPr lang="en-US"/>
        </a:p>
      </dgm:t>
    </dgm:pt>
    <dgm:pt modelId="{B12AE21A-D3FC-4C85-9DA3-CC004CEEFDF1}" type="pres">
      <dgm:prSet presAssocID="{B83EC48C-ED03-4681-A252-95BFF43F4E07}" presName="outerComposite" presStyleCnt="0">
        <dgm:presLayoutVars>
          <dgm:chMax val="5"/>
          <dgm:dir/>
          <dgm:resizeHandles val="exact"/>
        </dgm:presLayoutVars>
      </dgm:prSet>
      <dgm:spPr/>
      <dgm:t>
        <a:bodyPr/>
        <a:lstStyle/>
        <a:p>
          <a:endParaRPr lang="en-US"/>
        </a:p>
      </dgm:t>
    </dgm:pt>
    <dgm:pt modelId="{EC178A9C-C91F-48DF-A5B9-EE2010854049}" type="pres">
      <dgm:prSet presAssocID="{B83EC48C-ED03-4681-A252-95BFF43F4E07}" presName="dummyMaxCanvas" presStyleCnt="0">
        <dgm:presLayoutVars/>
      </dgm:prSet>
      <dgm:spPr/>
    </dgm:pt>
    <dgm:pt modelId="{5E8BCDF1-9D30-4F79-ACC6-71BEA5BB5301}" type="pres">
      <dgm:prSet presAssocID="{B83EC48C-ED03-4681-A252-95BFF43F4E07}" presName="ThreeNodes_1" presStyleLbl="node1" presStyleIdx="0" presStyleCnt="3">
        <dgm:presLayoutVars>
          <dgm:bulletEnabled val="1"/>
        </dgm:presLayoutVars>
      </dgm:prSet>
      <dgm:spPr/>
      <dgm:t>
        <a:bodyPr/>
        <a:lstStyle/>
        <a:p>
          <a:endParaRPr lang="en-US"/>
        </a:p>
      </dgm:t>
    </dgm:pt>
    <dgm:pt modelId="{9A02F1D1-DF4E-4441-AE67-E56CFFD910B3}" type="pres">
      <dgm:prSet presAssocID="{B83EC48C-ED03-4681-A252-95BFF43F4E07}" presName="ThreeNodes_2" presStyleLbl="node1" presStyleIdx="1" presStyleCnt="3">
        <dgm:presLayoutVars>
          <dgm:bulletEnabled val="1"/>
        </dgm:presLayoutVars>
      </dgm:prSet>
      <dgm:spPr/>
      <dgm:t>
        <a:bodyPr/>
        <a:lstStyle/>
        <a:p>
          <a:endParaRPr lang="en-US"/>
        </a:p>
      </dgm:t>
    </dgm:pt>
    <dgm:pt modelId="{4FC9629E-49F9-402C-847D-0634B9D4F9C6}" type="pres">
      <dgm:prSet presAssocID="{B83EC48C-ED03-4681-A252-95BFF43F4E07}" presName="ThreeNodes_3" presStyleLbl="node1" presStyleIdx="2" presStyleCnt="3">
        <dgm:presLayoutVars>
          <dgm:bulletEnabled val="1"/>
        </dgm:presLayoutVars>
      </dgm:prSet>
      <dgm:spPr/>
      <dgm:t>
        <a:bodyPr/>
        <a:lstStyle/>
        <a:p>
          <a:endParaRPr lang="en-US"/>
        </a:p>
      </dgm:t>
    </dgm:pt>
    <dgm:pt modelId="{C1C947A8-5DCA-4B42-B292-0E85549A45FE}" type="pres">
      <dgm:prSet presAssocID="{B83EC48C-ED03-4681-A252-95BFF43F4E07}" presName="ThreeConn_1-2" presStyleLbl="fgAccFollowNode1" presStyleIdx="0" presStyleCnt="2">
        <dgm:presLayoutVars>
          <dgm:bulletEnabled val="1"/>
        </dgm:presLayoutVars>
      </dgm:prSet>
      <dgm:spPr/>
      <dgm:t>
        <a:bodyPr/>
        <a:lstStyle/>
        <a:p>
          <a:endParaRPr lang="en-US"/>
        </a:p>
      </dgm:t>
    </dgm:pt>
    <dgm:pt modelId="{C80E3470-0D1A-47ED-B0F2-1565AC2D9A5D}" type="pres">
      <dgm:prSet presAssocID="{B83EC48C-ED03-4681-A252-95BFF43F4E07}" presName="ThreeConn_2-3" presStyleLbl="fgAccFollowNode1" presStyleIdx="1" presStyleCnt="2">
        <dgm:presLayoutVars>
          <dgm:bulletEnabled val="1"/>
        </dgm:presLayoutVars>
      </dgm:prSet>
      <dgm:spPr/>
      <dgm:t>
        <a:bodyPr/>
        <a:lstStyle/>
        <a:p>
          <a:endParaRPr lang="en-US"/>
        </a:p>
      </dgm:t>
    </dgm:pt>
    <dgm:pt modelId="{250D5AC8-7959-4AD2-B50F-9F5799A4DA28}" type="pres">
      <dgm:prSet presAssocID="{B83EC48C-ED03-4681-A252-95BFF43F4E07}" presName="ThreeNodes_1_text" presStyleLbl="node1" presStyleIdx="2" presStyleCnt="3">
        <dgm:presLayoutVars>
          <dgm:bulletEnabled val="1"/>
        </dgm:presLayoutVars>
      </dgm:prSet>
      <dgm:spPr/>
      <dgm:t>
        <a:bodyPr/>
        <a:lstStyle/>
        <a:p>
          <a:endParaRPr lang="en-US"/>
        </a:p>
      </dgm:t>
    </dgm:pt>
    <dgm:pt modelId="{FEB90EE1-A453-422E-B00B-A4775083486F}" type="pres">
      <dgm:prSet presAssocID="{B83EC48C-ED03-4681-A252-95BFF43F4E07}" presName="ThreeNodes_2_text" presStyleLbl="node1" presStyleIdx="2" presStyleCnt="3">
        <dgm:presLayoutVars>
          <dgm:bulletEnabled val="1"/>
        </dgm:presLayoutVars>
      </dgm:prSet>
      <dgm:spPr/>
      <dgm:t>
        <a:bodyPr/>
        <a:lstStyle/>
        <a:p>
          <a:endParaRPr lang="en-US"/>
        </a:p>
      </dgm:t>
    </dgm:pt>
    <dgm:pt modelId="{1F8D6687-0314-4F8C-A650-8CB37B223CD9}" type="pres">
      <dgm:prSet presAssocID="{B83EC48C-ED03-4681-A252-95BFF43F4E07}" presName="ThreeNodes_3_text" presStyleLbl="node1" presStyleIdx="2" presStyleCnt="3">
        <dgm:presLayoutVars>
          <dgm:bulletEnabled val="1"/>
        </dgm:presLayoutVars>
      </dgm:prSet>
      <dgm:spPr/>
      <dgm:t>
        <a:bodyPr/>
        <a:lstStyle/>
        <a:p>
          <a:endParaRPr lang="en-US"/>
        </a:p>
      </dgm:t>
    </dgm:pt>
  </dgm:ptLst>
  <dgm:cxnLst>
    <dgm:cxn modelId="{F484A237-73F7-4B70-968D-A87F4C45A135}" type="presOf" srcId="{57A98151-3488-4AF5-B68B-FEE2ECD94B5D}" destId="{9A02F1D1-DF4E-4441-AE67-E56CFFD910B3}" srcOrd="0" destOrd="0" presId="urn:microsoft.com/office/officeart/2005/8/layout/vProcess5"/>
    <dgm:cxn modelId="{91559612-C82D-4957-9AD1-D51A733657EE}" srcId="{B83EC48C-ED03-4681-A252-95BFF43F4E07}" destId="{63CE264A-FB91-4CD7-98A8-416B87B39555}" srcOrd="0" destOrd="0" parTransId="{7FCADB34-844E-47B4-A021-E24BEA42EAFF}" sibTransId="{1BCBAD14-263B-478F-9326-4CC0D802290D}"/>
    <dgm:cxn modelId="{7F43ACD5-7EF7-4BBA-969E-ACBC88D1CC35}" type="presOf" srcId="{89C5A53D-99E5-4142-A1CF-80797193CA44}" destId="{4FC9629E-49F9-402C-847D-0634B9D4F9C6}" srcOrd="0" destOrd="0" presId="urn:microsoft.com/office/officeart/2005/8/layout/vProcess5"/>
    <dgm:cxn modelId="{32EFD4B4-F7ED-4B6D-8FC7-C4050063CA5A}" type="presOf" srcId="{63CE264A-FB91-4CD7-98A8-416B87B39555}" destId="{5E8BCDF1-9D30-4F79-ACC6-71BEA5BB5301}" srcOrd="0" destOrd="0" presId="urn:microsoft.com/office/officeart/2005/8/layout/vProcess5"/>
    <dgm:cxn modelId="{388EE8B6-75D8-4E90-A677-160B0A42721C}" type="presOf" srcId="{63CE264A-FB91-4CD7-98A8-416B87B39555}" destId="{250D5AC8-7959-4AD2-B50F-9F5799A4DA28}" srcOrd="1" destOrd="0" presId="urn:microsoft.com/office/officeart/2005/8/layout/vProcess5"/>
    <dgm:cxn modelId="{85C9DD2B-E904-4715-B2E4-8D6A2CF34D2C}" type="presOf" srcId="{B83EC48C-ED03-4681-A252-95BFF43F4E07}" destId="{B12AE21A-D3FC-4C85-9DA3-CC004CEEFDF1}" srcOrd="0" destOrd="0" presId="urn:microsoft.com/office/officeart/2005/8/layout/vProcess5"/>
    <dgm:cxn modelId="{A4F01F91-4DB6-41CC-9417-F95A1350C162}" type="presOf" srcId="{1BCBAD14-263B-478F-9326-4CC0D802290D}" destId="{C1C947A8-5DCA-4B42-B292-0E85549A45FE}" srcOrd="0" destOrd="0" presId="urn:microsoft.com/office/officeart/2005/8/layout/vProcess5"/>
    <dgm:cxn modelId="{B89E5711-2D07-4F01-A139-64B2B5705DB6}" type="presOf" srcId="{89C5A53D-99E5-4142-A1CF-80797193CA44}" destId="{1F8D6687-0314-4F8C-A650-8CB37B223CD9}" srcOrd="1" destOrd="0" presId="urn:microsoft.com/office/officeart/2005/8/layout/vProcess5"/>
    <dgm:cxn modelId="{CFDD8A7F-0F7D-4784-8F6A-5EB6353A8FB0}" type="presOf" srcId="{57A98151-3488-4AF5-B68B-FEE2ECD94B5D}" destId="{FEB90EE1-A453-422E-B00B-A4775083486F}" srcOrd="1" destOrd="0" presId="urn:microsoft.com/office/officeart/2005/8/layout/vProcess5"/>
    <dgm:cxn modelId="{A140AD84-12F8-42D3-BCDE-21DB9CE38DFA}" type="presOf" srcId="{FED69D12-86F0-4029-84F6-AAB03BA7475B}" destId="{C80E3470-0D1A-47ED-B0F2-1565AC2D9A5D}" srcOrd="0" destOrd="0" presId="urn:microsoft.com/office/officeart/2005/8/layout/vProcess5"/>
    <dgm:cxn modelId="{456E3F80-065C-4052-AC3F-B0A3EA88FB40}" srcId="{B83EC48C-ED03-4681-A252-95BFF43F4E07}" destId="{57A98151-3488-4AF5-B68B-FEE2ECD94B5D}" srcOrd="1" destOrd="0" parTransId="{E9791CF9-FD6A-4780-8B30-B858D0E3C810}" sibTransId="{FED69D12-86F0-4029-84F6-AAB03BA7475B}"/>
    <dgm:cxn modelId="{D581D78F-64E4-426B-A354-2A6A69C7D219}" srcId="{B83EC48C-ED03-4681-A252-95BFF43F4E07}" destId="{89C5A53D-99E5-4142-A1CF-80797193CA44}" srcOrd="2" destOrd="0" parTransId="{442C235F-A24B-4B35-B94D-1235D60825C0}" sibTransId="{4C7421A3-3C61-439F-8BC5-B7A6F0EA3AE3}"/>
    <dgm:cxn modelId="{9F83BEFF-3F7D-46AF-AF50-9382313A1A70}" type="presParOf" srcId="{B12AE21A-D3FC-4C85-9DA3-CC004CEEFDF1}" destId="{EC178A9C-C91F-48DF-A5B9-EE2010854049}" srcOrd="0" destOrd="0" presId="urn:microsoft.com/office/officeart/2005/8/layout/vProcess5"/>
    <dgm:cxn modelId="{E9C34244-CCE5-4790-BE70-6D53CA41794D}" type="presParOf" srcId="{B12AE21A-D3FC-4C85-9DA3-CC004CEEFDF1}" destId="{5E8BCDF1-9D30-4F79-ACC6-71BEA5BB5301}" srcOrd="1" destOrd="0" presId="urn:microsoft.com/office/officeart/2005/8/layout/vProcess5"/>
    <dgm:cxn modelId="{C97930AE-BB13-4229-BAD7-1B761DDCEAF9}" type="presParOf" srcId="{B12AE21A-D3FC-4C85-9DA3-CC004CEEFDF1}" destId="{9A02F1D1-DF4E-4441-AE67-E56CFFD910B3}" srcOrd="2" destOrd="0" presId="urn:microsoft.com/office/officeart/2005/8/layout/vProcess5"/>
    <dgm:cxn modelId="{7D5C8724-34CA-4187-8187-660236B1E8F7}" type="presParOf" srcId="{B12AE21A-D3FC-4C85-9DA3-CC004CEEFDF1}" destId="{4FC9629E-49F9-402C-847D-0634B9D4F9C6}" srcOrd="3" destOrd="0" presId="urn:microsoft.com/office/officeart/2005/8/layout/vProcess5"/>
    <dgm:cxn modelId="{FFEC7E3B-640C-4378-BD63-C8B81F7C21BD}" type="presParOf" srcId="{B12AE21A-D3FC-4C85-9DA3-CC004CEEFDF1}" destId="{C1C947A8-5DCA-4B42-B292-0E85549A45FE}" srcOrd="4" destOrd="0" presId="urn:microsoft.com/office/officeart/2005/8/layout/vProcess5"/>
    <dgm:cxn modelId="{AB761AA0-F6F4-46ED-AF06-AD5C11B44C64}" type="presParOf" srcId="{B12AE21A-D3FC-4C85-9DA3-CC004CEEFDF1}" destId="{C80E3470-0D1A-47ED-B0F2-1565AC2D9A5D}" srcOrd="5" destOrd="0" presId="urn:microsoft.com/office/officeart/2005/8/layout/vProcess5"/>
    <dgm:cxn modelId="{626360E5-ED6D-48EE-8AB3-14441CC44EC7}" type="presParOf" srcId="{B12AE21A-D3FC-4C85-9DA3-CC004CEEFDF1}" destId="{250D5AC8-7959-4AD2-B50F-9F5799A4DA28}" srcOrd="6" destOrd="0" presId="urn:microsoft.com/office/officeart/2005/8/layout/vProcess5"/>
    <dgm:cxn modelId="{B2A39576-40B9-40A4-80CD-12CB4FE0D5A9}" type="presParOf" srcId="{B12AE21A-D3FC-4C85-9DA3-CC004CEEFDF1}" destId="{FEB90EE1-A453-422E-B00B-A4775083486F}" srcOrd="7" destOrd="0" presId="urn:microsoft.com/office/officeart/2005/8/layout/vProcess5"/>
    <dgm:cxn modelId="{D2E94ED0-1274-470F-92AA-7B1B7E4CE47F}" type="presParOf" srcId="{B12AE21A-D3FC-4C85-9DA3-CC004CEEFDF1}" destId="{1F8D6687-0314-4F8C-A650-8CB37B223CD9}"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BC8B6DB-D18C-4EA4-B811-18B39FD245EC}" type="doc">
      <dgm:prSet loTypeId="urn:microsoft.com/office/officeart/2005/8/layout/orgChart1" loCatId="hierarchy" qsTypeId="urn:microsoft.com/office/officeart/2005/8/quickstyle/simple1" qsCatId="simple" csTypeId="urn:microsoft.com/office/officeart/2005/8/colors/colorful3" csCatId="colorful" phldr="1"/>
      <dgm:spPr/>
      <dgm:t>
        <a:bodyPr/>
        <a:lstStyle/>
        <a:p>
          <a:endParaRPr lang="en-US"/>
        </a:p>
      </dgm:t>
    </dgm:pt>
    <dgm:pt modelId="{B5D3CF5B-EBCF-44A2-83BE-99CC805F9D98}">
      <dgm:prSet phldrT="[Text]" custT="1"/>
      <dgm:spPr/>
      <dgm:t>
        <a:bodyPr/>
        <a:lstStyle/>
        <a:p>
          <a:r>
            <a:rPr lang="en-US" sz="3200" smtClean="0"/>
            <a:t>Các yếu tố ảnh hưởng</a:t>
          </a:r>
          <a:endParaRPr lang="en-US" sz="3200"/>
        </a:p>
      </dgm:t>
    </dgm:pt>
    <dgm:pt modelId="{1E33A67E-05E3-4131-92A6-31073337F1A0}" type="parTrans" cxnId="{B0DE54D3-9141-4341-969D-E2949F310685}">
      <dgm:prSet/>
      <dgm:spPr/>
      <dgm:t>
        <a:bodyPr/>
        <a:lstStyle/>
        <a:p>
          <a:endParaRPr lang="en-US"/>
        </a:p>
      </dgm:t>
    </dgm:pt>
    <dgm:pt modelId="{467E387A-19CA-43C2-8F3E-66D20CD3DF30}" type="sibTrans" cxnId="{B0DE54D3-9141-4341-969D-E2949F310685}">
      <dgm:prSet/>
      <dgm:spPr/>
      <dgm:t>
        <a:bodyPr/>
        <a:lstStyle/>
        <a:p>
          <a:endParaRPr lang="en-US"/>
        </a:p>
      </dgm:t>
    </dgm:pt>
    <dgm:pt modelId="{A2A4D3F1-F61A-45CA-AF5F-B895943FE763}">
      <dgm:prSet phldrT="[Text]"/>
      <dgm:spPr/>
      <dgm:t>
        <a:bodyPr/>
        <a:lstStyle/>
        <a:p>
          <a:r>
            <a:rPr lang="en-US" smtClean="0"/>
            <a:t>Độ phân giải của ảnh</a:t>
          </a:r>
          <a:endParaRPr lang="en-US"/>
        </a:p>
      </dgm:t>
    </dgm:pt>
    <dgm:pt modelId="{E8EED4CF-BFC0-487F-89E3-A6CB12BA4EBE}" type="parTrans" cxnId="{CEAF2B34-756E-40A3-93C3-16D517A53064}">
      <dgm:prSet/>
      <dgm:spPr/>
      <dgm:t>
        <a:bodyPr/>
        <a:lstStyle/>
        <a:p>
          <a:endParaRPr lang="en-US"/>
        </a:p>
      </dgm:t>
    </dgm:pt>
    <dgm:pt modelId="{70203661-0ADF-4490-9D35-2BFA9086802C}" type="sibTrans" cxnId="{CEAF2B34-756E-40A3-93C3-16D517A53064}">
      <dgm:prSet/>
      <dgm:spPr/>
      <dgm:t>
        <a:bodyPr/>
        <a:lstStyle/>
        <a:p>
          <a:endParaRPr lang="en-US"/>
        </a:p>
      </dgm:t>
    </dgm:pt>
    <dgm:pt modelId="{B7C390F7-0849-4D60-9023-361DE5E0A14E}">
      <dgm:prSet phldrT="[Text]"/>
      <dgm:spPr/>
      <dgm:t>
        <a:bodyPr/>
        <a:lstStyle/>
        <a:p>
          <a:r>
            <a:rPr lang="en-US" smtClean="0"/>
            <a:t>Điều kiện ánh sáng</a:t>
          </a:r>
          <a:endParaRPr lang="en-US"/>
        </a:p>
      </dgm:t>
    </dgm:pt>
    <dgm:pt modelId="{B9A015A1-D4E1-4B30-83B1-78E073DE5C13}" type="parTrans" cxnId="{2615D40B-EDC1-4E97-AF6B-0D0CE1CDAFFA}">
      <dgm:prSet/>
      <dgm:spPr/>
      <dgm:t>
        <a:bodyPr/>
        <a:lstStyle/>
        <a:p>
          <a:endParaRPr lang="en-US"/>
        </a:p>
      </dgm:t>
    </dgm:pt>
    <dgm:pt modelId="{25E1F805-09F7-4934-A9EB-10D51FB8A526}" type="sibTrans" cxnId="{2615D40B-EDC1-4E97-AF6B-0D0CE1CDAFFA}">
      <dgm:prSet/>
      <dgm:spPr/>
      <dgm:t>
        <a:bodyPr/>
        <a:lstStyle/>
        <a:p>
          <a:endParaRPr lang="en-US"/>
        </a:p>
      </dgm:t>
    </dgm:pt>
    <dgm:pt modelId="{4441E4AE-D87B-4A19-9F46-6C2927AD0A43}">
      <dgm:prSet phldrT="[Text]"/>
      <dgm:spPr/>
      <dgm:t>
        <a:bodyPr/>
        <a:lstStyle/>
        <a:p>
          <a:r>
            <a:rPr lang="en-US" smtClean="0"/>
            <a:t>Các đối tượng tương tự biển số</a:t>
          </a:r>
          <a:endParaRPr lang="en-US"/>
        </a:p>
      </dgm:t>
    </dgm:pt>
    <dgm:pt modelId="{577D59A7-1D88-4777-A024-506688F6EDCD}" type="parTrans" cxnId="{3A456970-50AF-48B2-8029-4ADBD94B87AA}">
      <dgm:prSet/>
      <dgm:spPr/>
      <dgm:t>
        <a:bodyPr/>
        <a:lstStyle/>
        <a:p>
          <a:endParaRPr lang="en-US"/>
        </a:p>
      </dgm:t>
    </dgm:pt>
    <dgm:pt modelId="{7DCF7699-B466-4130-917F-25089C3AE8E8}" type="sibTrans" cxnId="{3A456970-50AF-48B2-8029-4ADBD94B87AA}">
      <dgm:prSet/>
      <dgm:spPr/>
      <dgm:t>
        <a:bodyPr/>
        <a:lstStyle/>
        <a:p>
          <a:endParaRPr lang="en-US"/>
        </a:p>
      </dgm:t>
    </dgm:pt>
    <dgm:pt modelId="{E01A3116-2B54-4835-A8E5-309293EA2A4F}">
      <dgm:prSet phldrT="[Text]"/>
      <dgm:spPr/>
      <dgm:t>
        <a:bodyPr/>
        <a:lstStyle/>
        <a:p>
          <a:r>
            <a:rPr lang="en-US" smtClean="0"/>
            <a:t>Cấu trúc biển số xe</a:t>
          </a:r>
          <a:endParaRPr lang="en-US"/>
        </a:p>
      </dgm:t>
    </dgm:pt>
    <dgm:pt modelId="{FE65048D-E933-4952-871B-4C4DB5BBC5C0}" type="parTrans" cxnId="{27893BE6-4251-4560-AEBC-2200D76FCB57}">
      <dgm:prSet/>
      <dgm:spPr/>
      <dgm:t>
        <a:bodyPr/>
        <a:lstStyle/>
        <a:p>
          <a:endParaRPr lang="en-US"/>
        </a:p>
      </dgm:t>
    </dgm:pt>
    <dgm:pt modelId="{2819AB75-8D59-40E5-919F-C3156A454FCD}" type="sibTrans" cxnId="{27893BE6-4251-4560-AEBC-2200D76FCB57}">
      <dgm:prSet/>
      <dgm:spPr/>
      <dgm:t>
        <a:bodyPr/>
        <a:lstStyle/>
        <a:p>
          <a:endParaRPr lang="en-US"/>
        </a:p>
      </dgm:t>
    </dgm:pt>
    <dgm:pt modelId="{BB876184-C5D7-4EDC-BA3E-85099D7E5114}" type="pres">
      <dgm:prSet presAssocID="{CBC8B6DB-D18C-4EA4-B811-18B39FD245EC}" presName="hierChild1" presStyleCnt="0">
        <dgm:presLayoutVars>
          <dgm:orgChart val="1"/>
          <dgm:chPref val="1"/>
          <dgm:dir/>
          <dgm:animOne val="branch"/>
          <dgm:animLvl val="lvl"/>
          <dgm:resizeHandles/>
        </dgm:presLayoutVars>
      </dgm:prSet>
      <dgm:spPr/>
      <dgm:t>
        <a:bodyPr/>
        <a:lstStyle/>
        <a:p>
          <a:endParaRPr lang="en-US"/>
        </a:p>
      </dgm:t>
    </dgm:pt>
    <dgm:pt modelId="{1794AE44-ECC9-4D87-B91F-9FD67C9ED235}" type="pres">
      <dgm:prSet presAssocID="{B5D3CF5B-EBCF-44A2-83BE-99CC805F9D98}" presName="hierRoot1" presStyleCnt="0">
        <dgm:presLayoutVars>
          <dgm:hierBranch val="init"/>
        </dgm:presLayoutVars>
      </dgm:prSet>
      <dgm:spPr/>
    </dgm:pt>
    <dgm:pt modelId="{0648B776-C77E-4B45-B17E-EE36EDD3E019}" type="pres">
      <dgm:prSet presAssocID="{B5D3CF5B-EBCF-44A2-83BE-99CC805F9D98}" presName="rootComposite1" presStyleCnt="0"/>
      <dgm:spPr/>
    </dgm:pt>
    <dgm:pt modelId="{7F7D07E0-51FE-49B2-B4D4-63B2F08E045C}" type="pres">
      <dgm:prSet presAssocID="{B5D3CF5B-EBCF-44A2-83BE-99CC805F9D98}" presName="rootText1" presStyleLbl="node0" presStyleIdx="0" presStyleCnt="1" custScaleX="173466">
        <dgm:presLayoutVars>
          <dgm:chPref val="3"/>
        </dgm:presLayoutVars>
      </dgm:prSet>
      <dgm:spPr/>
      <dgm:t>
        <a:bodyPr/>
        <a:lstStyle/>
        <a:p>
          <a:endParaRPr lang="en-US"/>
        </a:p>
      </dgm:t>
    </dgm:pt>
    <dgm:pt modelId="{7085AB1B-EFC5-444C-9985-29ECC34A973A}" type="pres">
      <dgm:prSet presAssocID="{B5D3CF5B-EBCF-44A2-83BE-99CC805F9D98}" presName="rootConnector1" presStyleLbl="node1" presStyleIdx="0" presStyleCnt="0"/>
      <dgm:spPr/>
      <dgm:t>
        <a:bodyPr/>
        <a:lstStyle/>
        <a:p>
          <a:endParaRPr lang="en-US"/>
        </a:p>
      </dgm:t>
    </dgm:pt>
    <dgm:pt modelId="{55D7E8D2-6682-4F64-95C7-62D37EA47EAC}" type="pres">
      <dgm:prSet presAssocID="{B5D3CF5B-EBCF-44A2-83BE-99CC805F9D98}" presName="hierChild2" presStyleCnt="0"/>
      <dgm:spPr/>
    </dgm:pt>
    <dgm:pt modelId="{22A71F33-A534-4566-86B3-69AD92347D94}" type="pres">
      <dgm:prSet presAssocID="{E8EED4CF-BFC0-487F-89E3-A6CB12BA4EBE}" presName="Name37" presStyleLbl="parChTrans1D2" presStyleIdx="0" presStyleCnt="4"/>
      <dgm:spPr/>
      <dgm:t>
        <a:bodyPr/>
        <a:lstStyle/>
        <a:p>
          <a:endParaRPr lang="en-US"/>
        </a:p>
      </dgm:t>
    </dgm:pt>
    <dgm:pt modelId="{09A606F5-3BF9-4B73-8E2A-23E51F6D91EC}" type="pres">
      <dgm:prSet presAssocID="{A2A4D3F1-F61A-45CA-AF5F-B895943FE763}" presName="hierRoot2" presStyleCnt="0">
        <dgm:presLayoutVars>
          <dgm:hierBranch val="init"/>
        </dgm:presLayoutVars>
      </dgm:prSet>
      <dgm:spPr/>
    </dgm:pt>
    <dgm:pt modelId="{085C36CE-59A5-443A-A821-4EAA65C5AC23}" type="pres">
      <dgm:prSet presAssocID="{A2A4D3F1-F61A-45CA-AF5F-B895943FE763}" presName="rootComposite" presStyleCnt="0"/>
      <dgm:spPr/>
    </dgm:pt>
    <dgm:pt modelId="{E36FD173-CE2F-4BCA-81B1-4268C9025AC9}" type="pres">
      <dgm:prSet presAssocID="{A2A4D3F1-F61A-45CA-AF5F-B895943FE763}" presName="rootText" presStyleLbl="node2" presStyleIdx="0" presStyleCnt="4">
        <dgm:presLayoutVars>
          <dgm:chPref val="3"/>
        </dgm:presLayoutVars>
      </dgm:prSet>
      <dgm:spPr/>
      <dgm:t>
        <a:bodyPr/>
        <a:lstStyle/>
        <a:p>
          <a:endParaRPr lang="en-US"/>
        </a:p>
      </dgm:t>
    </dgm:pt>
    <dgm:pt modelId="{C84B47BC-D1BE-4511-93E5-DEAA1376681F}" type="pres">
      <dgm:prSet presAssocID="{A2A4D3F1-F61A-45CA-AF5F-B895943FE763}" presName="rootConnector" presStyleLbl="node2" presStyleIdx="0" presStyleCnt="4"/>
      <dgm:spPr/>
      <dgm:t>
        <a:bodyPr/>
        <a:lstStyle/>
        <a:p>
          <a:endParaRPr lang="en-US"/>
        </a:p>
      </dgm:t>
    </dgm:pt>
    <dgm:pt modelId="{5ADA2F9A-F249-4DA5-85CE-4A32C6DC1728}" type="pres">
      <dgm:prSet presAssocID="{A2A4D3F1-F61A-45CA-AF5F-B895943FE763}" presName="hierChild4" presStyleCnt="0"/>
      <dgm:spPr/>
    </dgm:pt>
    <dgm:pt modelId="{641E0ADC-7CF0-47B0-AD25-3580FB51F587}" type="pres">
      <dgm:prSet presAssocID="{A2A4D3F1-F61A-45CA-AF5F-B895943FE763}" presName="hierChild5" presStyleCnt="0"/>
      <dgm:spPr/>
    </dgm:pt>
    <dgm:pt modelId="{89D6CD1A-757A-4096-B607-D1B473A31CEA}" type="pres">
      <dgm:prSet presAssocID="{B9A015A1-D4E1-4B30-83B1-78E073DE5C13}" presName="Name37" presStyleLbl="parChTrans1D2" presStyleIdx="1" presStyleCnt="4"/>
      <dgm:spPr/>
      <dgm:t>
        <a:bodyPr/>
        <a:lstStyle/>
        <a:p>
          <a:endParaRPr lang="en-US"/>
        </a:p>
      </dgm:t>
    </dgm:pt>
    <dgm:pt modelId="{8DF51744-4E28-46B8-891B-325786CEB86B}" type="pres">
      <dgm:prSet presAssocID="{B7C390F7-0849-4D60-9023-361DE5E0A14E}" presName="hierRoot2" presStyleCnt="0">
        <dgm:presLayoutVars>
          <dgm:hierBranch val="init"/>
        </dgm:presLayoutVars>
      </dgm:prSet>
      <dgm:spPr/>
    </dgm:pt>
    <dgm:pt modelId="{B415D779-49AB-4387-8BD4-ADEE7C5CAA61}" type="pres">
      <dgm:prSet presAssocID="{B7C390F7-0849-4D60-9023-361DE5E0A14E}" presName="rootComposite" presStyleCnt="0"/>
      <dgm:spPr/>
    </dgm:pt>
    <dgm:pt modelId="{1DA669E6-702F-4BFB-8D88-973E13AB8610}" type="pres">
      <dgm:prSet presAssocID="{B7C390F7-0849-4D60-9023-361DE5E0A14E}" presName="rootText" presStyleLbl="node2" presStyleIdx="1" presStyleCnt="4">
        <dgm:presLayoutVars>
          <dgm:chPref val="3"/>
        </dgm:presLayoutVars>
      </dgm:prSet>
      <dgm:spPr/>
      <dgm:t>
        <a:bodyPr/>
        <a:lstStyle/>
        <a:p>
          <a:endParaRPr lang="en-US"/>
        </a:p>
      </dgm:t>
    </dgm:pt>
    <dgm:pt modelId="{06311C91-E957-4B80-8F08-A7AF37B4D1D1}" type="pres">
      <dgm:prSet presAssocID="{B7C390F7-0849-4D60-9023-361DE5E0A14E}" presName="rootConnector" presStyleLbl="node2" presStyleIdx="1" presStyleCnt="4"/>
      <dgm:spPr/>
      <dgm:t>
        <a:bodyPr/>
        <a:lstStyle/>
        <a:p>
          <a:endParaRPr lang="en-US"/>
        </a:p>
      </dgm:t>
    </dgm:pt>
    <dgm:pt modelId="{3D568390-61D3-4971-A6A3-22197152CDF5}" type="pres">
      <dgm:prSet presAssocID="{B7C390F7-0849-4D60-9023-361DE5E0A14E}" presName="hierChild4" presStyleCnt="0"/>
      <dgm:spPr/>
    </dgm:pt>
    <dgm:pt modelId="{4453F178-6B64-4E4A-A3B8-817957D4352F}" type="pres">
      <dgm:prSet presAssocID="{B7C390F7-0849-4D60-9023-361DE5E0A14E}" presName="hierChild5" presStyleCnt="0"/>
      <dgm:spPr/>
    </dgm:pt>
    <dgm:pt modelId="{30851C26-D5A6-42C1-ACFE-A82C3D9CFD46}" type="pres">
      <dgm:prSet presAssocID="{577D59A7-1D88-4777-A024-506688F6EDCD}" presName="Name37" presStyleLbl="parChTrans1D2" presStyleIdx="2" presStyleCnt="4"/>
      <dgm:spPr/>
      <dgm:t>
        <a:bodyPr/>
        <a:lstStyle/>
        <a:p>
          <a:endParaRPr lang="en-US"/>
        </a:p>
      </dgm:t>
    </dgm:pt>
    <dgm:pt modelId="{2C286DE0-C2C0-414B-8052-2416C621DB03}" type="pres">
      <dgm:prSet presAssocID="{4441E4AE-D87B-4A19-9F46-6C2927AD0A43}" presName="hierRoot2" presStyleCnt="0">
        <dgm:presLayoutVars>
          <dgm:hierBranch val="init"/>
        </dgm:presLayoutVars>
      </dgm:prSet>
      <dgm:spPr/>
    </dgm:pt>
    <dgm:pt modelId="{A91C457C-6438-4931-BEB5-11F0326F4E12}" type="pres">
      <dgm:prSet presAssocID="{4441E4AE-D87B-4A19-9F46-6C2927AD0A43}" presName="rootComposite" presStyleCnt="0"/>
      <dgm:spPr/>
    </dgm:pt>
    <dgm:pt modelId="{B07BF198-02C4-4979-89EF-D898B4995F8E}" type="pres">
      <dgm:prSet presAssocID="{4441E4AE-D87B-4A19-9F46-6C2927AD0A43}" presName="rootText" presStyleLbl="node2" presStyleIdx="2" presStyleCnt="4">
        <dgm:presLayoutVars>
          <dgm:chPref val="3"/>
        </dgm:presLayoutVars>
      </dgm:prSet>
      <dgm:spPr/>
      <dgm:t>
        <a:bodyPr/>
        <a:lstStyle/>
        <a:p>
          <a:endParaRPr lang="en-US"/>
        </a:p>
      </dgm:t>
    </dgm:pt>
    <dgm:pt modelId="{0795E9E4-9722-4E8F-9AC0-3A830B663979}" type="pres">
      <dgm:prSet presAssocID="{4441E4AE-D87B-4A19-9F46-6C2927AD0A43}" presName="rootConnector" presStyleLbl="node2" presStyleIdx="2" presStyleCnt="4"/>
      <dgm:spPr/>
      <dgm:t>
        <a:bodyPr/>
        <a:lstStyle/>
        <a:p>
          <a:endParaRPr lang="en-US"/>
        </a:p>
      </dgm:t>
    </dgm:pt>
    <dgm:pt modelId="{37BE25AC-51B9-4305-8B29-608DE371264D}" type="pres">
      <dgm:prSet presAssocID="{4441E4AE-D87B-4A19-9F46-6C2927AD0A43}" presName="hierChild4" presStyleCnt="0"/>
      <dgm:spPr/>
    </dgm:pt>
    <dgm:pt modelId="{890CDDDD-6386-4100-8ADC-6C0B8775791A}" type="pres">
      <dgm:prSet presAssocID="{4441E4AE-D87B-4A19-9F46-6C2927AD0A43}" presName="hierChild5" presStyleCnt="0"/>
      <dgm:spPr/>
    </dgm:pt>
    <dgm:pt modelId="{7BE28A0A-7EFB-4CC0-A14A-1BC508BEC1A5}" type="pres">
      <dgm:prSet presAssocID="{FE65048D-E933-4952-871B-4C4DB5BBC5C0}" presName="Name37" presStyleLbl="parChTrans1D2" presStyleIdx="3" presStyleCnt="4"/>
      <dgm:spPr/>
      <dgm:t>
        <a:bodyPr/>
        <a:lstStyle/>
        <a:p>
          <a:endParaRPr lang="en-US"/>
        </a:p>
      </dgm:t>
    </dgm:pt>
    <dgm:pt modelId="{0E434369-65A6-43A8-8FF0-8E6A7197B4D8}" type="pres">
      <dgm:prSet presAssocID="{E01A3116-2B54-4835-A8E5-309293EA2A4F}" presName="hierRoot2" presStyleCnt="0">
        <dgm:presLayoutVars>
          <dgm:hierBranch val="init"/>
        </dgm:presLayoutVars>
      </dgm:prSet>
      <dgm:spPr/>
    </dgm:pt>
    <dgm:pt modelId="{41DFD5BE-F4DF-473A-AED7-138962DEF5A4}" type="pres">
      <dgm:prSet presAssocID="{E01A3116-2B54-4835-A8E5-309293EA2A4F}" presName="rootComposite" presStyleCnt="0"/>
      <dgm:spPr/>
    </dgm:pt>
    <dgm:pt modelId="{76E279D3-3752-47A7-9144-039B743FC89C}" type="pres">
      <dgm:prSet presAssocID="{E01A3116-2B54-4835-A8E5-309293EA2A4F}" presName="rootText" presStyleLbl="node2" presStyleIdx="3" presStyleCnt="4">
        <dgm:presLayoutVars>
          <dgm:chPref val="3"/>
        </dgm:presLayoutVars>
      </dgm:prSet>
      <dgm:spPr/>
      <dgm:t>
        <a:bodyPr/>
        <a:lstStyle/>
        <a:p>
          <a:endParaRPr lang="en-US"/>
        </a:p>
      </dgm:t>
    </dgm:pt>
    <dgm:pt modelId="{9678D99D-EE20-4490-8DBB-9C25909FF5C4}" type="pres">
      <dgm:prSet presAssocID="{E01A3116-2B54-4835-A8E5-309293EA2A4F}" presName="rootConnector" presStyleLbl="node2" presStyleIdx="3" presStyleCnt="4"/>
      <dgm:spPr/>
      <dgm:t>
        <a:bodyPr/>
        <a:lstStyle/>
        <a:p>
          <a:endParaRPr lang="en-US"/>
        </a:p>
      </dgm:t>
    </dgm:pt>
    <dgm:pt modelId="{BEC3F18E-5201-460C-A089-281594985C3A}" type="pres">
      <dgm:prSet presAssocID="{E01A3116-2B54-4835-A8E5-309293EA2A4F}" presName="hierChild4" presStyleCnt="0"/>
      <dgm:spPr/>
    </dgm:pt>
    <dgm:pt modelId="{75F2ACB7-3B2F-4E38-886D-67946178A13D}" type="pres">
      <dgm:prSet presAssocID="{E01A3116-2B54-4835-A8E5-309293EA2A4F}" presName="hierChild5" presStyleCnt="0"/>
      <dgm:spPr/>
    </dgm:pt>
    <dgm:pt modelId="{F39061C9-EB63-4B58-B9CA-8DEDE4EC1B29}" type="pres">
      <dgm:prSet presAssocID="{B5D3CF5B-EBCF-44A2-83BE-99CC805F9D98}" presName="hierChild3" presStyleCnt="0"/>
      <dgm:spPr/>
    </dgm:pt>
  </dgm:ptLst>
  <dgm:cxnLst>
    <dgm:cxn modelId="{B0DE54D3-9141-4341-969D-E2949F310685}" srcId="{CBC8B6DB-D18C-4EA4-B811-18B39FD245EC}" destId="{B5D3CF5B-EBCF-44A2-83BE-99CC805F9D98}" srcOrd="0" destOrd="0" parTransId="{1E33A67E-05E3-4131-92A6-31073337F1A0}" sibTransId="{467E387A-19CA-43C2-8F3E-66D20CD3DF30}"/>
    <dgm:cxn modelId="{166CCBBB-899E-4CE5-A952-BB0A1D7AA33C}" type="presOf" srcId="{B7C390F7-0849-4D60-9023-361DE5E0A14E}" destId="{1DA669E6-702F-4BFB-8D88-973E13AB8610}" srcOrd="0" destOrd="0" presId="urn:microsoft.com/office/officeart/2005/8/layout/orgChart1"/>
    <dgm:cxn modelId="{6D644C42-C81E-46BC-92BB-070387F00E04}" type="presOf" srcId="{4441E4AE-D87B-4A19-9F46-6C2927AD0A43}" destId="{B07BF198-02C4-4979-89EF-D898B4995F8E}" srcOrd="0" destOrd="0" presId="urn:microsoft.com/office/officeart/2005/8/layout/orgChart1"/>
    <dgm:cxn modelId="{AF39FE4B-509E-4FEF-B5F4-38D7446D8286}" type="presOf" srcId="{B5D3CF5B-EBCF-44A2-83BE-99CC805F9D98}" destId="{7F7D07E0-51FE-49B2-B4D4-63B2F08E045C}" srcOrd="0" destOrd="0" presId="urn:microsoft.com/office/officeart/2005/8/layout/orgChart1"/>
    <dgm:cxn modelId="{7D61092E-D639-48AD-A9BE-1118E1B90FA5}" type="presOf" srcId="{A2A4D3F1-F61A-45CA-AF5F-B895943FE763}" destId="{C84B47BC-D1BE-4511-93E5-DEAA1376681F}" srcOrd="1" destOrd="0" presId="urn:microsoft.com/office/officeart/2005/8/layout/orgChart1"/>
    <dgm:cxn modelId="{D76C3D57-4D4D-4A8C-91DE-49D8C7E012B3}" type="presOf" srcId="{577D59A7-1D88-4777-A024-506688F6EDCD}" destId="{30851C26-D5A6-42C1-ACFE-A82C3D9CFD46}" srcOrd="0" destOrd="0" presId="urn:microsoft.com/office/officeart/2005/8/layout/orgChart1"/>
    <dgm:cxn modelId="{CEAF2B34-756E-40A3-93C3-16D517A53064}" srcId="{B5D3CF5B-EBCF-44A2-83BE-99CC805F9D98}" destId="{A2A4D3F1-F61A-45CA-AF5F-B895943FE763}" srcOrd="0" destOrd="0" parTransId="{E8EED4CF-BFC0-487F-89E3-A6CB12BA4EBE}" sibTransId="{70203661-0ADF-4490-9D35-2BFA9086802C}"/>
    <dgm:cxn modelId="{3A456970-50AF-48B2-8029-4ADBD94B87AA}" srcId="{B5D3CF5B-EBCF-44A2-83BE-99CC805F9D98}" destId="{4441E4AE-D87B-4A19-9F46-6C2927AD0A43}" srcOrd="2" destOrd="0" parTransId="{577D59A7-1D88-4777-A024-506688F6EDCD}" sibTransId="{7DCF7699-B466-4130-917F-25089C3AE8E8}"/>
    <dgm:cxn modelId="{2615D40B-EDC1-4E97-AF6B-0D0CE1CDAFFA}" srcId="{B5D3CF5B-EBCF-44A2-83BE-99CC805F9D98}" destId="{B7C390F7-0849-4D60-9023-361DE5E0A14E}" srcOrd="1" destOrd="0" parTransId="{B9A015A1-D4E1-4B30-83B1-78E073DE5C13}" sibTransId="{25E1F805-09F7-4934-A9EB-10D51FB8A526}"/>
    <dgm:cxn modelId="{CDF43382-3969-44E2-854B-C86ACE797D59}" type="presOf" srcId="{B9A015A1-D4E1-4B30-83B1-78E073DE5C13}" destId="{89D6CD1A-757A-4096-B607-D1B473A31CEA}" srcOrd="0" destOrd="0" presId="urn:microsoft.com/office/officeart/2005/8/layout/orgChart1"/>
    <dgm:cxn modelId="{1F2D4FF6-CBE6-4BEC-A7AF-2CD2CDC36DFC}" type="presOf" srcId="{4441E4AE-D87B-4A19-9F46-6C2927AD0A43}" destId="{0795E9E4-9722-4E8F-9AC0-3A830B663979}" srcOrd="1" destOrd="0" presId="urn:microsoft.com/office/officeart/2005/8/layout/orgChart1"/>
    <dgm:cxn modelId="{4A4340FA-FD6D-4182-999D-3C7261DAB7D1}" type="presOf" srcId="{B5D3CF5B-EBCF-44A2-83BE-99CC805F9D98}" destId="{7085AB1B-EFC5-444C-9985-29ECC34A973A}" srcOrd="1" destOrd="0" presId="urn:microsoft.com/office/officeart/2005/8/layout/orgChart1"/>
    <dgm:cxn modelId="{27893BE6-4251-4560-AEBC-2200D76FCB57}" srcId="{B5D3CF5B-EBCF-44A2-83BE-99CC805F9D98}" destId="{E01A3116-2B54-4835-A8E5-309293EA2A4F}" srcOrd="3" destOrd="0" parTransId="{FE65048D-E933-4952-871B-4C4DB5BBC5C0}" sibTransId="{2819AB75-8D59-40E5-919F-C3156A454FCD}"/>
    <dgm:cxn modelId="{9F8C5752-81D2-4A81-898C-A4C7BA91BAA9}" type="presOf" srcId="{E01A3116-2B54-4835-A8E5-309293EA2A4F}" destId="{76E279D3-3752-47A7-9144-039B743FC89C}" srcOrd="0" destOrd="0" presId="urn:microsoft.com/office/officeart/2005/8/layout/orgChart1"/>
    <dgm:cxn modelId="{45999BD4-E75C-42AE-BBBB-967B3A93C98A}" type="presOf" srcId="{FE65048D-E933-4952-871B-4C4DB5BBC5C0}" destId="{7BE28A0A-7EFB-4CC0-A14A-1BC508BEC1A5}" srcOrd="0" destOrd="0" presId="urn:microsoft.com/office/officeart/2005/8/layout/orgChart1"/>
    <dgm:cxn modelId="{E023D866-3F57-4757-9795-F1736EDFC38A}" type="presOf" srcId="{E01A3116-2B54-4835-A8E5-309293EA2A4F}" destId="{9678D99D-EE20-4490-8DBB-9C25909FF5C4}" srcOrd="1" destOrd="0" presId="urn:microsoft.com/office/officeart/2005/8/layout/orgChart1"/>
    <dgm:cxn modelId="{46EDC1C0-A600-4328-88F1-1C98878ECB17}" type="presOf" srcId="{B7C390F7-0849-4D60-9023-361DE5E0A14E}" destId="{06311C91-E957-4B80-8F08-A7AF37B4D1D1}" srcOrd="1" destOrd="0" presId="urn:microsoft.com/office/officeart/2005/8/layout/orgChart1"/>
    <dgm:cxn modelId="{359E7CC4-E06A-403F-99A9-59CBBDAD46C6}" type="presOf" srcId="{CBC8B6DB-D18C-4EA4-B811-18B39FD245EC}" destId="{BB876184-C5D7-4EDC-BA3E-85099D7E5114}" srcOrd="0" destOrd="0" presId="urn:microsoft.com/office/officeart/2005/8/layout/orgChart1"/>
    <dgm:cxn modelId="{392F133C-26A5-4A51-BD1E-27AFC377C0E0}" type="presOf" srcId="{A2A4D3F1-F61A-45CA-AF5F-B895943FE763}" destId="{E36FD173-CE2F-4BCA-81B1-4268C9025AC9}" srcOrd="0" destOrd="0" presId="urn:microsoft.com/office/officeart/2005/8/layout/orgChart1"/>
    <dgm:cxn modelId="{6DB9C2B7-FF87-4AB0-B636-1E68915A8210}" type="presOf" srcId="{E8EED4CF-BFC0-487F-89E3-A6CB12BA4EBE}" destId="{22A71F33-A534-4566-86B3-69AD92347D94}" srcOrd="0" destOrd="0" presId="urn:microsoft.com/office/officeart/2005/8/layout/orgChart1"/>
    <dgm:cxn modelId="{C73FFDEE-FB45-4B2C-AF64-14E8FA498074}" type="presParOf" srcId="{BB876184-C5D7-4EDC-BA3E-85099D7E5114}" destId="{1794AE44-ECC9-4D87-B91F-9FD67C9ED235}" srcOrd="0" destOrd="0" presId="urn:microsoft.com/office/officeart/2005/8/layout/orgChart1"/>
    <dgm:cxn modelId="{4E8A9A6F-0156-4F3A-B4A4-B76E9059E31D}" type="presParOf" srcId="{1794AE44-ECC9-4D87-B91F-9FD67C9ED235}" destId="{0648B776-C77E-4B45-B17E-EE36EDD3E019}" srcOrd="0" destOrd="0" presId="urn:microsoft.com/office/officeart/2005/8/layout/orgChart1"/>
    <dgm:cxn modelId="{DCE4D709-75D1-4E54-A913-642FC2352EF7}" type="presParOf" srcId="{0648B776-C77E-4B45-B17E-EE36EDD3E019}" destId="{7F7D07E0-51FE-49B2-B4D4-63B2F08E045C}" srcOrd="0" destOrd="0" presId="urn:microsoft.com/office/officeart/2005/8/layout/orgChart1"/>
    <dgm:cxn modelId="{ADD4A86F-0CB3-4F72-89F4-A400B38D554A}" type="presParOf" srcId="{0648B776-C77E-4B45-B17E-EE36EDD3E019}" destId="{7085AB1B-EFC5-444C-9985-29ECC34A973A}" srcOrd="1" destOrd="0" presId="urn:microsoft.com/office/officeart/2005/8/layout/orgChart1"/>
    <dgm:cxn modelId="{C2704233-C205-4915-93E5-F38EDF4BE069}" type="presParOf" srcId="{1794AE44-ECC9-4D87-B91F-9FD67C9ED235}" destId="{55D7E8D2-6682-4F64-95C7-62D37EA47EAC}" srcOrd="1" destOrd="0" presId="urn:microsoft.com/office/officeart/2005/8/layout/orgChart1"/>
    <dgm:cxn modelId="{71EB7F66-4198-4D9D-B298-4B2E0643666E}" type="presParOf" srcId="{55D7E8D2-6682-4F64-95C7-62D37EA47EAC}" destId="{22A71F33-A534-4566-86B3-69AD92347D94}" srcOrd="0" destOrd="0" presId="urn:microsoft.com/office/officeart/2005/8/layout/orgChart1"/>
    <dgm:cxn modelId="{1CFDF3EA-3D80-4973-9571-33C734BB9E1D}" type="presParOf" srcId="{55D7E8D2-6682-4F64-95C7-62D37EA47EAC}" destId="{09A606F5-3BF9-4B73-8E2A-23E51F6D91EC}" srcOrd="1" destOrd="0" presId="urn:microsoft.com/office/officeart/2005/8/layout/orgChart1"/>
    <dgm:cxn modelId="{F6BA5684-5CF8-4A80-97D1-7D9D2AE64321}" type="presParOf" srcId="{09A606F5-3BF9-4B73-8E2A-23E51F6D91EC}" destId="{085C36CE-59A5-443A-A821-4EAA65C5AC23}" srcOrd="0" destOrd="0" presId="urn:microsoft.com/office/officeart/2005/8/layout/orgChart1"/>
    <dgm:cxn modelId="{3BDCDCCB-3600-4B83-856F-30DEDCA799E3}" type="presParOf" srcId="{085C36CE-59A5-443A-A821-4EAA65C5AC23}" destId="{E36FD173-CE2F-4BCA-81B1-4268C9025AC9}" srcOrd="0" destOrd="0" presId="urn:microsoft.com/office/officeart/2005/8/layout/orgChart1"/>
    <dgm:cxn modelId="{4921A62F-B426-424B-9CBA-1BDDE7C70F6A}" type="presParOf" srcId="{085C36CE-59A5-443A-A821-4EAA65C5AC23}" destId="{C84B47BC-D1BE-4511-93E5-DEAA1376681F}" srcOrd="1" destOrd="0" presId="urn:microsoft.com/office/officeart/2005/8/layout/orgChart1"/>
    <dgm:cxn modelId="{C1FAA4F3-504C-4C7B-8B9E-74E4F83629CF}" type="presParOf" srcId="{09A606F5-3BF9-4B73-8E2A-23E51F6D91EC}" destId="{5ADA2F9A-F249-4DA5-85CE-4A32C6DC1728}" srcOrd="1" destOrd="0" presId="urn:microsoft.com/office/officeart/2005/8/layout/orgChart1"/>
    <dgm:cxn modelId="{505266C5-F4D3-4757-8992-BBD8CDA53673}" type="presParOf" srcId="{09A606F5-3BF9-4B73-8E2A-23E51F6D91EC}" destId="{641E0ADC-7CF0-47B0-AD25-3580FB51F587}" srcOrd="2" destOrd="0" presId="urn:microsoft.com/office/officeart/2005/8/layout/orgChart1"/>
    <dgm:cxn modelId="{1420B484-1DAC-489D-8777-90C1997E7D17}" type="presParOf" srcId="{55D7E8D2-6682-4F64-95C7-62D37EA47EAC}" destId="{89D6CD1A-757A-4096-B607-D1B473A31CEA}" srcOrd="2" destOrd="0" presId="urn:microsoft.com/office/officeart/2005/8/layout/orgChart1"/>
    <dgm:cxn modelId="{9B959CCD-1ACB-4CE1-BAC7-42CB1DA81898}" type="presParOf" srcId="{55D7E8D2-6682-4F64-95C7-62D37EA47EAC}" destId="{8DF51744-4E28-46B8-891B-325786CEB86B}" srcOrd="3" destOrd="0" presId="urn:microsoft.com/office/officeart/2005/8/layout/orgChart1"/>
    <dgm:cxn modelId="{8F7CD890-6FAD-4C62-AD18-1C5576F8F9E6}" type="presParOf" srcId="{8DF51744-4E28-46B8-891B-325786CEB86B}" destId="{B415D779-49AB-4387-8BD4-ADEE7C5CAA61}" srcOrd="0" destOrd="0" presId="urn:microsoft.com/office/officeart/2005/8/layout/orgChart1"/>
    <dgm:cxn modelId="{08F17A4E-49BD-4728-BADD-614AFCAA9408}" type="presParOf" srcId="{B415D779-49AB-4387-8BD4-ADEE7C5CAA61}" destId="{1DA669E6-702F-4BFB-8D88-973E13AB8610}" srcOrd="0" destOrd="0" presId="urn:microsoft.com/office/officeart/2005/8/layout/orgChart1"/>
    <dgm:cxn modelId="{2B1E094F-F431-4D6B-B44D-0F2D11526F65}" type="presParOf" srcId="{B415D779-49AB-4387-8BD4-ADEE7C5CAA61}" destId="{06311C91-E957-4B80-8F08-A7AF37B4D1D1}" srcOrd="1" destOrd="0" presId="urn:microsoft.com/office/officeart/2005/8/layout/orgChart1"/>
    <dgm:cxn modelId="{6E429EA8-183D-4C53-931C-6672070AB941}" type="presParOf" srcId="{8DF51744-4E28-46B8-891B-325786CEB86B}" destId="{3D568390-61D3-4971-A6A3-22197152CDF5}" srcOrd="1" destOrd="0" presId="urn:microsoft.com/office/officeart/2005/8/layout/orgChart1"/>
    <dgm:cxn modelId="{AD031D5D-0DFC-4764-A7DE-C5D8C57E16A7}" type="presParOf" srcId="{8DF51744-4E28-46B8-891B-325786CEB86B}" destId="{4453F178-6B64-4E4A-A3B8-817957D4352F}" srcOrd="2" destOrd="0" presId="urn:microsoft.com/office/officeart/2005/8/layout/orgChart1"/>
    <dgm:cxn modelId="{FFA9F0A5-4CD6-4F99-B348-71C86301CBBA}" type="presParOf" srcId="{55D7E8D2-6682-4F64-95C7-62D37EA47EAC}" destId="{30851C26-D5A6-42C1-ACFE-A82C3D9CFD46}" srcOrd="4" destOrd="0" presId="urn:microsoft.com/office/officeart/2005/8/layout/orgChart1"/>
    <dgm:cxn modelId="{5082222E-7223-4622-B053-C30B0250C33C}" type="presParOf" srcId="{55D7E8D2-6682-4F64-95C7-62D37EA47EAC}" destId="{2C286DE0-C2C0-414B-8052-2416C621DB03}" srcOrd="5" destOrd="0" presId="urn:microsoft.com/office/officeart/2005/8/layout/orgChart1"/>
    <dgm:cxn modelId="{BD9F11F2-FBA2-4CC4-887A-9D76CD1AD2BB}" type="presParOf" srcId="{2C286DE0-C2C0-414B-8052-2416C621DB03}" destId="{A91C457C-6438-4931-BEB5-11F0326F4E12}" srcOrd="0" destOrd="0" presId="urn:microsoft.com/office/officeart/2005/8/layout/orgChart1"/>
    <dgm:cxn modelId="{3217CDBD-1A1C-47CD-80BF-A6B61AE4735C}" type="presParOf" srcId="{A91C457C-6438-4931-BEB5-11F0326F4E12}" destId="{B07BF198-02C4-4979-89EF-D898B4995F8E}" srcOrd="0" destOrd="0" presId="urn:microsoft.com/office/officeart/2005/8/layout/orgChart1"/>
    <dgm:cxn modelId="{B6AD83AA-91F3-4FE6-B512-3EBEBDFE47F7}" type="presParOf" srcId="{A91C457C-6438-4931-BEB5-11F0326F4E12}" destId="{0795E9E4-9722-4E8F-9AC0-3A830B663979}" srcOrd="1" destOrd="0" presId="urn:microsoft.com/office/officeart/2005/8/layout/orgChart1"/>
    <dgm:cxn modelId="{75C05893-F62C-4B41-BDE0-28222BFEB014}" type="presParOf" srcId="{2C286DE0-C2C0-414B-8052-2416C621DB03}" destId="{37BE25AC-51B9-4305-8B29-608DE371264D}" srcOrd="1" destOrd="0" presId="urn:microsoft.com/office/officeart/2005/8/layout/orgChart1"/>
    <dgm:cxn modelId="{29690B84-0904-483F-AF31-F43B7B0DD805}" type="presParOf" srcId="{2C286DE0-C2C0-414B-8052-2416C621DB03}" destId="{890CDDDD-6386-4100-8ADC-6C0B8775791A}" srcOrd="2" destOrd="0" presId="urn:microsoft.com/office/officeart/2005/8/layout/orgChart1"/>
    <dgm:cxn modelId="{A249E9CB-0C09-4604-A56E-B540414C0616}" type="presParOf" srcId="{55D7E8D2-6682-4F64-95C7-62D37EA47EAC}" destId="{7BE28A0A-7EFB-4CC0-A14A-1BC508BEC1A5}" srcOrd="6" destOrd="0" presId="urn:microsoft.com/office/officeart/2005/8/layout/orgChart1"/>
    <dgm:cxn modelId="{9C117A8F-5723-433E-AB0F-91362A637C57}" type="presParOf" srcId="{55D7E8D2-6682-4F64-95C7-62D37EA47EAC}" destId="{0E434369-65A6-43A8-8FF0-8E6A7197B4D8}" srcOrd="7" destOrd="0" presId="urn:microsoft.com/office/officeart/2005/8/layout/orgChart1"/>
    <dgm:cxn modelId="{647EC34E-9CE9-460D-AFE8-4A76CF0B5F49}" type="presParOf" srcId="{0E434369-65A6-43A8-8FF0-8E6A7197B4D8}" destId="{41DFD5BE-F4DF-473A-AED7-138962DEF5A4}" srcOrd="0" destOrd="0" presId="urn:microsoft.com/office/officeart/2005/8/layout/orgChart1"/>
    <dgm:cxn modelId="{CE85A839-0DDB-482D-B58E-34EFCBC42C5B}" type="presParOf" srcId="{41DFD5BE-F4DF-473A-AED7-138962DEF5A4}" destId="{76E279D3-3752-47A7-9144-039B743FC89C}" srcOrd="0" destOrd="0" presId="urn:microsoft.com/office/officeart/2005/8/layout/orgChart1"/>
    <dgm:cxn modelId="{532769C7-704E-49EC-BE5D-BEF8FFA5C0DA}" type="presParOf" srcId="{41DFD5BE-F4DF-473A-AED7-138962DEF5A4}" destId="{9678D99D-EE20-4490-8DBB-9C25909FF5C4}" srcOrd="1" destOrd="0" presId="urn:microsoft.com/office/officeart/2005/8/layout/orgChart1"/>
    <dgm:cxn modelId="{1DDCCA11-A230-4477-AB70-9A1D7ACB7D07}" type="presParOf" srcId="{0E434369-65A6-43A8-8FF0-8E6A7197B4D8}" destId="{BEC3F18E-5201-460C-A089-281594985C3A}" srcOrd="1" destOrd="0" presId="urn:microsoft.com/office/officeart/2005/8/layout/orgChart1"/>
    <dgm:cxn modelId="{DBE12BAB-5F5D-47B9-A7A9-0E0F14AAB1CC}" type="presParOf" srcId="{0E434369-65A6-43A8-8FF0-8E6A7197B4D8}" destId="{75F2ACB7-3B2F-4E38-886D-67946178A13D}" srcOrd="2" destOrd="0" presId="urn:microsoft.com/office/officeart/2005/8/layout/orgChart1"/>
    <dgm:cxn modelId="{62640FBC-0F0A-4CA0-B404-F244875BFDB1}" type="presParOf" srcId="{1794AE44-ECC9-4D87-B91F-9FD67C9ED235}" destId="{F39061C9-EB63-4B58-B9CA-8DEDE4EC1B29}"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9.xml><?xml version="1.0" encoding="utf-8"?>
<dgm:dataModel xmlns:dgm="http://schemas.openxmlformats.org/drawingml/2006/diagram" xmlns:a="http://schemas.openxmlformats.org/drawingml/2006/main">
  <dgm:ptLst>
    <dgm:pt modelId="{8B868D4C-E3B0-4C7F-9B8A-5247D26185DB}" type="doc">
      <dgm:prSet loTypeId="urn:microsoft.com/office/officeart/2005/8/layout/hierarchy3" loCatId="hierarchy" qsTypeId="urn:microsoft.com/office/officeart/2005/8/quickstyle/simple1" qsCatId="simple" csTypeId="urn:microsoft.com/office/officeart/2005/8/colors/colorful4" csCatId="colorful" phldr="1"/>
      <dgm:spPr/>
      <dgm:t>
        <a:bodyPr/>
        <a:lstStyle/>
        <a:p>
          <a:endParaRPr lang="en-US"/>
        </a:p>
      </dgm:t>
    </dgm:pt>
    <dgm:pt modelId="{57B34DC4-034F-458B-96A2-4A9669557D80}">
      <dgm:prSet phldrT="[Text]" custT="1"/>
      <dgm:spPr/>
      <dgm:t>
        <a:bodyPr/>
        <a:lstStyle/>
        <a:p>
          <a:r>
            <a:rPr lang="en-US" sz="3200" smtClean="0"/>
            <a:t>Xử lý ảnh</a:t>
          </a:r>
          <a:endParaRPr lang="en-US" sz="3200"/>
        </a:p>
      </dgm:t>
    </dgm:pt>
    <dgm:pt modelId="{58CD19AA-771D-4856-B5BD-6D2242216C81}" type="parTrans" cxnId="{3B352315-78D6-4B84-9E8F-53163D60C023}">
      <dgm:prSet/>
      <dgm:spPr/>
      <dgm:t>
        <a:bodyPr/>
        <a:lstStyle/>
        <a:p>
          <a:endParaRPr lang="en-US"/>
        </a:p>
      </dgm:t>
    </dgm:pt>
    <dgm:pt modelId="{62C4414E-58F2-4046-86A9-95F599302F5C}" type="sibTrans" cxnId="{3B352315-78D6-4B84-9E8F-53163D60C023}">
      <dgm:prSet/>
      <dgm:spPr/>
      <dgm:t>
        <a:bodyPr/>
        <a:lstStyle/>
        <a:p>
          <a:endParaRPr lang="en-US"/>
        </a:p>
      </dgm:t>
    </dgm:pt>
    <dgm:pt modelId="{80681607-432E-4244-AAA5-4374ED6AA31A}">
      <dgm:prSet phldrT="[Text]"/>
      <dgm:spPr/>
      <dgm:t>
        <a:bodyPr/>
        <a:lstStyle/>
        <a:p>
          <a:r>
            <a:rPr lang="en-US" smtClean="0"/>
            <a:t>Đơn giản, xử lý nhanh đối với ảnh giới hạn vùng nhìn</a:t>
          </a:r>
          <a:endParaRPr lang="en-US"/>
        </a:p>
      </dgm:t>
    </dgm:pt>
    <dgm:pt modelId="{E97BA1F2-E50C-4711-AB5B-9DFDB624C516}" type="parTrans" cxnId="{FB66FCC5-5B99-451C-89F2-7B616E4FEB6C}">
      <dgm:prSet/>
      <dgm:spPr/>
      <dgm:t>
        <a:bodyPr/>
        <a:lstStyle/>
        <a:p>
          <a:endParaRPr lang="en-US"/>
        </a:p>
      </dgm:t>
    </dgm:pt>
    <dgm:pt modelId="{0C3756D4-3766-4C42-A9A7-062844693D9D}" type="sibTrans" cxnId="{FB66FCC5-5B99-451C-89F2-7B616E4FEB6C}">
      <dgm:prSet/>
      <dgm:spPr/>
      <dgm:t>
        <a:bodyPr/>
        <a:lstStyle/>
        <a:p>
          <a:endParaRPr lang="en-US"/>
        </a:p>
      </dgm:t>
    </dgm:pt>
    <dgm:pt modelId="{B96891FD-30D5-4941-8604-3CDF719184FF}">
      <dgm:prSet phldrT="[Text]"/>
      <dgm:spPr/>
      <dgm:t>
        <a:bodyPr/>
        <a:lstStyle/>
        <a:p>
          <a:r>
            <a:rPr lang="en-US" smtClean="0"/>
            <a:t>Độ phức tạp tính toán tăng lên nếu ảnh chụp tổng quát</a:t>
          </a:r>
          <a:endParaRPr lang="en-US"/>
        </a:p>
      </dgm:t>
    </dgm:pt>
    <dgm:pt modelId="{0B659B6E-FE28-402E-9CF5-F49418FD43C6}" type="parTrans" cxnId="{B2E225CD-8A88-4833-BA83-9454FDF7F4CD}">
      <dgm:prSet/>
      <dgm:spPr/>
      <dgm:t>
        <a:bodyPr/>
        <a:lstStyle/>
        <a:p>
          <a:endParaRPr lang="en-US"/>
        </a:p>
      </dgm:t>
    </dgm:pt>
    <dgm:pt modelId="{F9BB111B-B45D-4263-B29D-DABA271D2CA2}" type="sibTrans" cxnId="{B2E225CD-8A88-4833-BA83-9454FDF7F4CD}">
      <dgm:prSet/>
      <dgm:spPr/>
      <dgm:t>
        <a:bodyPr/>
        <a:lstStyle/>
        <a:p>
          <a:endParaRPr lang="en-US"/>
        </a:p>
      </dgm:t>
    </dgm:pt>
    <dgm:pt modelId="{5DB5E283-0F47-4984-A7C1-D9C67C8B10D6}">
      <dgm:prSet phldrT="[Text]" custT="1"/>
      <dgm:spPr/>
      <dgm:t>
        <a:bodyPr/>
        <a:lstStyle/>
        <a:p>
          <a:r>
            <a:rPr lang="en-US" sz="3200" smtClean="0"/>
            <a:t>Học máy</a:t>
          </a:r>
          <a:endParaRPr lang="en-US" sz="3200"/>
        </a:p>
      </dgm:t>
    </dgm:pt>
    <dgm:pt modelId="{9B5A33AB-7F1C-4B31-9E7B-FA2A8FDC540B}" type="parTrans" cxnId="{73C21E5D-84E3-43E9-AB14-3C7CAB8171FF}">
      <dgm:prSet/>
      <dgm:spPr/>
      <dgm:t>
        <a:bodyPr/>
        <a:lstStyle/>
        <a:p>
          <a:endParaRPr lang="en-US"/>
        </a:p>
      </dgm:t>
    </dgm:pt>
    <dgm:pt modelId="{E55F8800-0CD2-4EA8-8CD3-B643108CFF6B}" type="sibTrans" cxnId="{73C21E5D-84E3-43E9-AB14-3C7CAB8171FF}">
      <dgm:prSet/>
      <dgm:spPr/>
      <dgm:t>
        <a:bodyPr/>
        <a:lstStyle/>
        <a:p>
          <a:endParaRPr lang="en-US"/>
        </a:p>
      </dgm:t>
    </dgm:pt>
    <dgm:pt modelId="{CC650454-3A5D-493D-BB0C-48A977F7CA18}">
      <dgm:prSet phldrT="[Text]"/>
      <dgm:spPr/>
      <dgm:t>
        <a:bodyPr/>
        <a:lstStyle/>
        <a:p>
          <a:r>
            <a:rPr lang="en-US" smtClean="0"/>
            <a:t>Nhận diện được nhiều biển số, xử lý nhanh, chính xác</a:t>
          </a:r>
          <a:endParaRPr lang="en-US"/>
        </a:p>
      </dgm:t>
    </dgm:pt>
    <dgm:pt modelId="{9D33254E-CFB4-4F57-8182-11926B753DAF}" type="parTrans" cxnId="{AEA528EF-A44F-4495-AAA0-370DB2B46030}">
      <dgm:prSet/>
      <dgm:spPr/>
      <dgm:t>
        <a:bodyPr/>
        <a:lstStyle/>
        <a:p>
          <a:endParaRPr lang="en-US"/>
        </a:p>
      </dgm:t>
    </dgm:pt>
    <dgm:pt modelId="{1EEEBC82-0023-42DA-AAB7-AF5EAEB983B0}" type="sibTrans" cxnId="{AEA528EF-A44F-4495-AAA0-370DB2B46030}">
      <dgm:prSet/>
      <dgm:spPr/>
      <dgm:t>
        <a:bodyPr/>
        <a:lstStyle/>
        <a:p>
          <a:endParaRPr lang="en-US"/>
        </a:p>
      </dgm:t>
    </dgm:pt>
    <dgm:pt modelId="{2C23FAF1-E2D0-4ABF-A4F0-052766B54AAD}">
      <dgm:prSet phldrT="[Text]"/>
      <dgm:spPr/>
      <dgm:t>
        <a:bodyPr/>
        <a:lstStyle/>
        <a:p>
          <a:r>
            <a:rPr lang="en-US" smtClean="0"/>
            <a:t>Yêu cầu lượng lớn tài nguyên tính toán, dữ liệu để huấn luyện mô hình</a:t>
          </a:r>
          <a:endParaRPr lang="en-US"/>
        </a:p>
      </dgm:t>
    </dgm:pt>
    <dgm:pt modelId="{5324C98F-E84B-4BA4-8F8C-8641A75BDBC7}" type="parTrans" cxnId="{D89E20B5-BEEA-4849-80C1-3BCE090C135D}">
      <dgm:prSet/>
      <dgm:spPr/>
      <dgm:t>
        <a:bodyPr/>
        <a:lstStyle/>
        <a:p>
          <a:endParaRPr lang="en-US"/>
        </a:p>
      </dgm:t>
    </dgm:pt>
    <dgm:pt modelId="{88130BDF-D3D0-4C88-89AD-26EC2CCA5A31}" type="sibTrans" cxnId="{D89E20B5-BEEA-4849-80C1-3BCE090C135D}">
      <dgm:prSet/>
      <dgm:spPr/>
      <dgm:t>
        <a:bodyPr/>
        <a:lstStyle/>
        <a:p>
          <a:endParaRPr lang="en-US"/>
        </a:p>
      </dgm:t>
    </dgm:pt>
    <dgm:pt modelId="{CB40379C-C0F0-4BBE-B7C5-15F12B4478C0}" type="pres">
      <dgm:prSet presAssocID="{8B868D4C-E3B0-4C7F-9B8A-5247D26185DB}" presName="diagram" presStyleCnt="0">
        <dgm:presLayoutVars>
          <dgm:chPref val="1"/>
          <dgm:dir/>
          <dgm:animOne val="branch"/>
          <dgm:animLvl val="lvl"/>
          <dgm:resizeHandles/>
        </dgm:presLayoutVars>
      </dgm:prSet>
      <dgm:spPr/>
      <dgm:t>
        <a:bodyPr/>
        <a:lstStyle/>
        <a:p>
          <a:endParaRPr lang="en-US"/>
        </a:p>
      </dgm:t>
    </dgm:pt>
    <dgm:pt modelId="{6FDB6FFA-F212-47DD-839A-AF168DAF4845}" type="pres">
      <dgm:prSet presAssocID="{57B34DC4-034F-458B-96A2-4A9669557D80}" presName="root" presStyleCnt="0"/>
      <dgm:spPr/>
    </dgm:pt>
    <dgm:pt modelId="{13B03CFA-C00F-48F0-9069-FD48AF224918}" type="pres">
      <dgm:prSet presAssocID="{57B34DC4-034F-458B-96A2-4A9669557D80}" presName="rootComposite" presStyleCnt="0"/>
      <dgm:spPr/>
    </dgm:pt>
    <dgm:pt modelId="{09277ABE-6B29-48AF-A87A-F76673A76867}" type="pres">
      <dgm:prSet presAssocID="{57B34DC4-034F-458B-96A2-4A9669557D80}" presName="rootText" presStyleLbl="node1" presStyleIdx="0" presStyleCnt="2" custScaleX="99681" custScaleY="67612" custLinFactNeighborX="1685" custLinFactNeighborY="-141"/>
      <dgm:spPr/>
      <dgm:t>
        <a:bodyPr/>
        <a:lstStyle/>
        <a:p>
          <a:endParaRPr lang="en-US"/>
        </a:p>
      </dgm:t>
    </dgm:pt>
    <dgm:pt modelId="{3A8AD03C-8CD7-4C58-8419-D5AA4B373BB1}" type="pres">
      <dgm:prSet presAssocID="{57B34DC4-034F-458B-96A2-4A9669557D80}" presName="rootConnector" presStyleLbl="node1" presStyleIdx="0" presStyleCnt="2"/>
      <dgm:spPr/>
      <dgm:t>
        <a:bodyPr/>
        <a:lstStyle/>
        <a:p>
          <a:endParaRPr lang="en-US"/>
        </a:p>
      </dgm:t>
    </dgm:pt>
    <dgm:pt modelId="{84739EB5-D541-40D6-9248-1F9EE949E805}" type="pres">
      <dgm:prSet presAssocID="{57B34DC4-034F-458B-96A2-4A9669557D80}" presName="childShape" presStyleCnt="0"/>
      <dgm:spPr/>
    </dgm:pt>
    <dgm:pt modelId="{79C7FF23-0A4B-4AFF-94CF-8288148AB5C9}" type="pres">
      <dgm:prSet presAssocID="{E97BA1F2-E50C-4711-AB5B-9DFDB624C516}" presName="Name13" presStyleLbl="parChTrans1D2" presStyleIdx="0" presStyleCnt="4"/>
      <dgm:spPr/>
      <dgm:t>
        <a:bodyPr/>
        <a:lstStyle/>
        <a:p>
          <a:endParaRPr lang="en-US"/>
        </a:p>
      </dgm:t>
    </dgm:pt>
    <dgm:pt modelId="{5F2B288B-0543-42D5-BA6C-B773B259E10F}" type="pres">
      <dgm:prSet presAssocID="{80681607-432E-4244-AAA5-4374ED6AA31A}" presName="childText" presStyleLbl="bgAcc1" presStyleIdx="0" presStyleCnt="4">
        <dgm:presLayoutVars>
          <dgm:bulletEnabled val="1"/>
        </dgm:presLayoutVars>
      </dgm:prSet>
      <dgm:spPr/>
      <dgm:t>
        <a:bodyPr/>
        <a:lstStyle/>
        <a:p>
          <a:endParaRPr lang="en-US"/>
        </a:p>
      </dgm:t>
    </dgm:pt>
    <dgm:pt modelId="{81710A4F-6A22-474A-B1CF-2009B7258693}" type="pres">
      <dgm:prSet presAssocID="{0B659B6E-FE28-402E-9CF5-F49418FD43C6}" presName="Name13" presStyleLbl="parChTrans1D2" presStyleIdx="1" presStyleCnt="4"/>
      <dgm:spPr/>
      <dgm:t>
        <a:bodyPr/>
        <a:lstStyle/>
        <a:p>
          <a:endParaRPr lang="en-US"/>
        </a:p>
      </dgm:t>
    </dgm:pt>
    <dgm:pt modelId="{E09C938C-78A9-485E-AF7B-2CF11FF2CE51}" type="pres">
      <dgm:prSet presAssocID="{B96891FD-30D5-4941-8604-3CDF719184FF}" presName="childText" presStyleLbl="bgAcc1" presStyleIdx="1" presStyleCnt="4">
        <dgm:presLayoutVars>
          <dgm:bulletEnabled val="1"/>
        </dgm:presLayoutVars>
      </dgm:prSet>
      <dgm:spPr/>
      <dgm:t>
        <a:bodyPr/>
        <a:lstStyle/>
        <a:p>
          <a:endParaRPr lang="en-US"/>
        </a:p>
      </dgm:t>
    </dgm:pt>
    <dgm:pt modelId="{1FCBC1AA-01CE-4EA8-B0F1-45C7D0C0660A}" type="pres">
      <dgm:prSet presAssocID="{5DB5E283-0F47-4984-A7C1-D9C67C8B10D6}" presName="root" presStyleCnt="0"/>
      <dgm:spPr/>
    </dgm:pt>
    <dgm:pt modelId="{316C5D0E-9AFD-48E8-8268-84B6FE5B1F24}" type="pres">
      <dgm:prSet presAssocID="{5DB5E283-0F47-4984-A7C1-D9C67C8B10D6}" presName="rootComposite" presStyleCnt="0"/>
      <dgm:spPr/>
    </dgm:pt>
    <dgm:pt modelId="{206B6316-FC72-4936-9281-135BE9D72880}" type="pres">
      <dgm:prSet presAssocID="{5DB5E283-0F47-4984-A7C1-D9C67C8B10D6}" presName="rootText" presStyleLbl="node1" presStyleIdx="1" presStyleCnt="2" custScaleX="90131" custScaleY="67612"/>
      <dgm:spPr/>
      <dgm:t>
        <a:bodyPr/>
        <a:lstStyle/>
        <a:p>
          <a:endParaRPr lang="en-US"/>
        </a:p>
      </dgm:t>
    </dgm:pt>
    <dgm:pt modelId="{272086E8-B2DF-4741-8730-D13B1162FBEC}" type="pres">
      <dgm:prSet presAssocID="{5DB5E283-0F47-4984-A7C1-D9C67C8B10D6}" presName="rootConnector" presStyleLbl="node1" presStyleIdx="1" presStyleCnt="2"/>
      <dgm:spPr/>
      <dgm:t>
        <a:bodyPr/>
        <a:lstStyle/>
        <a:p>
          <a:endParaRPr lang="en-US"/>
        </a:p>
      </dgm:t>
    </dgm:pt>
    <dgm:pt modelId="{400E4E89-D4D5-4108-8492-B61088FD78CD}" type="pres">
      <dgm:prSet presAssocID="{5DB5E283-0F47-4984-A7C1-D9C67C8B10D6}" presName="childShape" presStyleCnt="0"/>
      <dgm:spPr/>
    </dgm:pt>
    <dgm:pt modelId="{C5C13C8F-78C3-490C-BCCC-BB624D666BDB}" type="pres">
      <dgm:prSet presAssocID="{9D33254E-CFB4-4F57-8182-11926B753DAF}" presName="Name13" presStyleLbl="parChTrans1D2" presStyleIdx="2" presStyleCnt="4"/>
      <dgm:spPr/>
      <dgm:t>
        <a:bodyPr/>
        <a:lstStyle/>
        <a:p>
          <a:endParaRPr lang="en-US"/>
        </a:p>
      </dgm:t>
    </dgm:pt>
    <dgm:pt modelId="{9841AB49-5915-45D8-BB96-92E294C571AA}" type="pres">
      <dgm:prSet presAssocID="{CC650454-3A5D-493D-BB0C-48A977F7CA18}" presName="childText" presStyleLbl="bgAcc1" presStyleIdx="2" presStyleCnt="4">
        <dgm:presLayoutVars>
          <dgm:bulletEnabled val="1"/>
        </dgm:presLayoutVars>
      </dgm:prSet>
      <dgm:spPr/>
      <dgm:t>
        <a:bodyPr/>
        <a:lstStyle/>
        <a:p>
          <a:endParaRPr lang="en-US"/>
        </a:p>
      </dgm:t>
    </dgm:pt>
    <dgm:pt modelId="{49DB28C5-4355-4DB2-88BC-C85DB5E9D14D}" type="pres">
      <dgm:prSet presAssocID="{5324C98F-E84B-4BA4-8F8C-8641A75BDBC7}" presName="Name13" presStyleLbl="parChTrans1D2" presStyleIdx="3" presStyleCnt="4"/>
      <dgm:spPr/>
      <dgm:t>
        <a:bodyPr/>
        <a:lstStyle/>
        <a:p>
          <a:endParaRPr lang="en-US"/>
        </a:p>
      </dgm:t>
    </dgm:pt>
    <dgm:pt modelId="{8AC0E24B-F218-4D9E-AB79-B1A4BAC51448}" type="pres">
      <dgm:prSet presAssocID="{2C23FAF1-E2D0-4ABF-A4F0-052766B54AAD}" presName="childText" presStyleLbl="bgAcc1" presStyleIdx="3" presStyleCnt="4">
        <dgm:presLayoutVars>
          <dgm:bulletEnabled val="1"/>
        </dgm:presLayoutVars>
      </dgm:prSet>
      <dgm:spPr/>
      <dgm:t>
        <a:bodyPr/>
        <a:lstStyle/>
        <a:p>
          <a:endParaRPr lang="en-US"/>
        </a:p>
      </dgm:t>
    </dgm:pt>
  </dgm:ptLst>
  <dgm:cxnLst>
    <dgm:cxn modelId="{FE1F12BD-9844-4C40-A284-AAAF21AE4BD1}" type="presOf" srcId="{5324C98F-E84B-4BA4-8F8C-8641A75BDBC7}" destId="{49DB28C5-4355-4DB2-88BC-C85DB5E9D14D}" srcOrd="0" destOrd="0" presId="urn:microsoft.com/office/officeart/2005/8/layout/hierarchy3"/>
    <dgm:cxn modelId="{D89E20B5-BEEA-4849-80C1-3BCE090C135D}" srcId="{5DB5E283-0F47-4984-A7C1-D9C67C8B10D6}" destId="{2C23FAF1-E2D0-4ABF-A4F0-052766B54AAD}" srcOrd="1" destOrd="0" parTransId="{5324C98F-E84B-4BA4-8F8C-8641A75BDBC7}" sibTransId="{88130BDF-D3D0-4C88-89AD-26EC2CCA5A31}"/>
    <dgm:cxn modelId="{00F4C01A-314E-4037-89B3-6CE32E7C7717}" type="presOf" srcId="{57B34DC4-034F-458B-96A2-4A9669557D80}" destId="{3A8AD03C-8CD7-4C58-8419-D5AA4B373BB1}" srcOrd="1" destOrd="0" presId="urn:microsoft.com/office/officeart/2005/8/layout/hierarchy3"/>
    <dgm:cxn modelId="{5C998947-A674-4C3F-BD1F-5C78EEED45A5}" type="presOf" srcId="{0B659B6E-FE28-402E-9CF5-F49418FD43C6}" destId="{81710A4F-6A22-474A-B1CF-2009B7258693}" srcOrd="0" destOrd="0" presId="urn:microsoft.com/office/officeart/2005/8/layout/hierarchy3"/>
    <dgm:cxn modelId="{E32DCC54-E6F1-439A-9558-2FDB4F458F50}" type="presOf" srcId="{B96891FD-30D5-4941-8604-3CDF719184FF}" destId="{E09C938C-78A9-485E-AF7B-2CF11FF2CE51}" srcOrd="0" destOrd="0" presId="urn:microsoft.com/office/officeart/2005/8/layout/hierarchy3"/>
    <dgm:cxn modelId="{73C21E5D-84E3-43E9-AB14-3C7CAB8171FF}" srcId="{8B868D4C-E3B0-4C7F-9B8A-5247D26185DB}" destId="{5DB5E283-0F47-4984-A7C1-D9C67C8B10D6}" srcOrd="1" destOrd="0" parTransId="{9B5A33AB-7F1C-4B31-9E7B-FA2A8FDC540B}" sibTransId="{E55F8800-0CD2-4EA8-8CD3-B643108CFF6B}"/>
    <dgm:cxn modelId="{B4340692-F70B-4CC2-9B30-6621DE1AA316}" type="presOf" srcId="{5DB5E283-0F47-4984-A7C1-D9C67C8B10D6}" destId="{272086E8-B2DF-4741-8730-D13B1162FBEC}" srcOrd="1" destOrd="0" presId="urn:microsoft.com/office/officeart/2005/8/layout/hierarchy3"/>
    <dgm:cxn modelId="{97B2914D-F61B-4086-81CD-9238A5A4E8FD}" type="presOf" srcId="{2C23FAF1-E2D0-4ABF-A4F0-052766B54AAD}" destId="{8AC0E24B-F218-4D9E-AB79-B1A4BAC51448}" srcOrd="0" destOrd="0" presId="urn:microsoft.com/office/officeart/2005/8/layout/hierarchy3"/>
    <dgm:cxn modelId="{76AC2FF6-EAC7-42A4-95E4-DF9683D49C1D}" type="presOf" srcId="{8B868D4C-E3B0-4C7F-9B8A-5247D26185DB}" destId="{CB40379C-C0F0-4BBE-B7C5-15F12B4478C0}" srcOrd="0" destOrd="0" presId="urn:microsoft.com/office/officeart/2005/8/layout/hierarchy3"/>
    <dgm:cxn modelId="{FB66FCC5-5B99-451C-89F2-7B616E4FEB6C}" srcId="{57B34DC4-034F-458B-96A2-4A9669557D80}" destId="{80681607-432E-4244-AAA5-4374ED6AA31A}" srcOrd="0" destOrd="0" parTransId="{E97BA1F2-E50C-4711-AB5B-9DFDB624C516}" sibTransId="{0C3756D4-3766-4C42-A9A7-062844693D9D}"/>
    <dgm:cxn modelId="{62167309-7A0D-46B0-BA7A-4F064DC48972}" type="presOf" srcId="{E97BA1F2-E50C-4711-AB5B-9DFDB624C516}" destId="{79C7FF23-0A4B-4AFF-94CF-8288148AB5C9}" srcOrd="0" destOrd="0" presId="urn:microsoft.com/office/officeart/2005/8/layout/hierarchy3"/>
    <dgm:cxn modelId="{18D3431B-29D6-4C35-8A63-F54DC0832200}" type="presOf" srcId="{80681607-432E-4244-AAA5-4374ED6AA31A}" destId="{5F2B288B-0543-42D5-BA6C-B773B259E10F}" srcOrd="0" destOrd="0" presId="urn:microsoft.com/office/officeart/2005/8/layout/hierarchy3"/>
    <dgm:cxn modelId="{AEA528EF-A44F-4495-AAA0-370DB2B46030}" srcId="{5DB5E283-0F47-4984-A7C1-D9C67C8B10D6}" destId="{CC650454-3A5D-493D-BB0C-48A977F7CA18}" srcOrd="0" destOrd="0" parTransId="{9D33254E-CFB4-4F57-8182-11926B753DAF}" sibTransId="{1EEEBC82-0023-42DA-AAB7-AF5EAEB983B0}"/>
    <dgm:cxn modelId="{B0ED06CB-550A-464F-923F-CFD4D01916D5}" type="presOf" srcId="{CC650454-3A5D-493D-BB0C-48A977F7CA18}" destId="{9841AB49-5915-45D8-BB96-92E294C571AA}" srcOrd="0" destOrd="0" presId="urn:microsoft.com/office/officeart/2005/8/layout/hierarchy3"/>
    <dgm:cxn modelId="{3B352315-78D6-4B84-9E8F-53163D60C023}" srcId="{8B868D4C-E3B0-4C7F-9B8A-5247D26185DB}" destId="{57B34DC4-034F-458B-96A2-4A9669557D80}" srcOrd="0" destOrd="0" parTransId="{58CD19AA-771D-4856-B5BD-6D2242216C81}" sibTransId="{62C4414E-58F2-4046-86A9-95F599302F5C}"/>
    <dgm:cxn modelId="{F0053846-FE8F-446C-A934-104816E6FAE4}" type="presOf" srcId="{9D33254E-CFB4-4F57-8182-11926B753DAF}" destId="{C5C13C8F-78C3-490C-BCCC-BB624D666BDB}" srcOrd="0" destOrd="0" presId="urn:microsoft.com/office/officeart/2005/8/layout/hierarchy3"/>
    <dgm:cxn modelId="{D2310776-661B-4548-AB75-62F804F98258}" type="presOf" srcId="{5DB5E283-0F47-4984-A7C1-D9C67C8B10D6}" destId="{206B6316-FC72-4936-9281-135BE9D72880}" srcOrd="0" destOrd="0" presId="urn:microsoft.com/office/officeart/2005/8/layout/hierarchy3"/>
    <dgm:cxn modelId="{B2E225CD-8A88-4833-BA83-9454FDF7F4CD}" srcId="{57B34DC4-034F-458B-96A2-4A9669557D80}" destId="{B96891FD-30D5-4941-8604-3CDF719184FF}" srcOrd="1" destOrd="0" parTransId="{0B659B6E-FE28-402E-9CF5-F49418FD43C6}" sibTransId="{F9BB111B-B45D-4263-B29D-DABA271D2CA2}"/>
    <dgm:cxn modelId="{D898A1C2-BFAD-4FE3-8F4D-0D062EA93918}" type="presOf" srcId="{57B34DC4-034F-458B-96A2-4A9669557D80}" destId="{09277ABE-6B29-48AF-A87A-F76673A76867}" srcOrd="0" destOrd="0" presId="urn:microsoft.com/office/officeart/2005/8/layout/hierarchy3"/>
    <dgm:cxn modelId="{E5C6910F-08F1-4EBA-B344-58263EB95B68}" type="presParOf" srcId="{CB40379C-C0F0-4BBE-B7C5-15F12B4478C0}" destId="{6FDB6FFA-F212-47DD-839A-AF168DAF4845}" srcOrd="0" destOrd="0" presId="urn:microsoft.com/office/officeart/2005/8/layout/hierarchy3"/>
    <dgm:cxn modelId="{2E2B1266-C21B-41B0-8BCA-8DF5BEA77BDE}" type="presParOf" srcId="{6FDB6FFA-F212-47DD-839A-AF168DAF4845}" destId="{13B03CFA-C00F-48F0-9069-FD48AF224918}" srcOrd="0" destOrd="0" presId="urn:microsoft.com/office/officeart/2005/8/layout/hierarchy3"/>
    <dgm:cxn modelId="{E0B8D9C7-98F3-4941-9906-28E9D281B45E}" type="presParOf" srcId="{13B03CFA-C00F-48F0-9069-FD48AF224918}" destId="{09277ABE-6B29-48AF-A87A-F76673A76867}" srcOrd="0" destOrd="0" presId="urn:microsoft.com/office/officeart/2005/8/layout/hierarchy3"/>
    <dgm:cxn modelId="{BEB26511-621B-435B-9F59-33295620AEBF}" type="presParOf" srcId="{13B03CFA-C00F-48F0-9069-FD48AF224918}" destId="{3A8AD03C-8CD7-4C58-8419-D5AA4B373BB1}" srcOrd="1" destOrd="0" presId="urn:microsoft.com/office/officeart/2005/8/layout/hierarchy3"/>
    <dgm:cxn modelId="{5FDAFB99-BBD8-4666-A7DC-D2EE49DD2001}" type="presParOf" srcId="{6FDB6FFA-F212-47DD-839A-AF168DAF4845}" destId="{84739EB5-D541-40D6-9248-1F9EE949E805}" srcOrd="1" destOrd="0" presId="urn:microsoft.com/office/officeart/2005/8/layout/hierarchy3"/>
    <dgm:cxn modelId="{3CE593F4-83B4-4CDD-8AFA-F6BF6326FBCB}" type="presParOf" srcId="{84739EB5-D541-40D6-9248-1F9EE949E805}" destId="{79C7FF23-0A4B-4AFF-94CF-8288148AB5C9}" srcOrd="0" destOrd="0" presId="urn:microsoft.com/office/officeart/2005/8/layout/hierarchy3"/>
    <dgm:cxn modelId="{9794AC0D-A2EB-43A2-9C64-D45ACD6A7482}" type="presParOf" srcId="{84739EB5-D541-40D6-9248-1F9EE949E805}" destId="{5F2B288B-0543-42D5-BA6C-B773B259E10F}" srcOrd="1" destOrd="0" presId="urn:microsoft.com/office/officeart/2005/8/layout/hierarchy3"/>
    <dgm:cxn modelId="{4D6B166A-A2B1-4300-88C1-8C9C62EF1529}" type="presParOf" srcId="{84739EB5-D541-40D6-9248-1F9EE949E805}" destId="{81710A4F-6A22-474A-B1CF-2009B7258693}" srcOrd="2" destOrd="0" presId="urn:microsoft.com/office/officeart/2005/8/layout/hierarchy3"/>
    <dgm:cxn modelId="{C7EBBE08-B3BD-4D49-9803-501D8EE8163D}" type="presParOf" srcId="{84739EB5-D541-40D6-9248-1F9EE949E805}" destId="{E09C938C-78A9-485E-AF7B-2CF11FF2CE51}" srcOrd="3" destOrd="0" presId="urn:microsoft.com/office/officeart/2005/8/layout/hierarchy3"/>
    <dgm:cxn modelId="{38B5FF51-FE2D-4ABB-8EE7-42E8FF3804B1}" type="presParOf" srcId="{CB40379C-C0F0-4BBE-B7C5-15F12B4478C0}" destId="{1FCBC1AA-01CE-4EA8-B0F1-45C7D0C0660A}" srcOrd="1" destOrd="0" presId="urn:microsoft.com/office/officeart/2005/8/layout/hierarchy3"/>
    <dgm:cxn modelId="{702E92E7-5B95-458E-9FF3-AE29737FFF92}" type="presParOf" srcId="{1FCBC1AA-01CE-4EA8-B0F1-45C7D0C0660A}" destId="{316C5D0E-9AFD-48E8-8268-84B6FE5B1F24}" srcOrd="0" destOrd="0" presId="urn:microsoft.com/office/officeart/2005/8/layout/hierarchy3"/>
    <dgm:cxn modelId="{4E128EE2-771D-44D8-BBD9-572AD57ADE90}" type="presParOf" srcId="{316C5D0E-9AFD-48E8-8268-84B6FE5B1F24}" destId="{206B6316-FC72-4936-9281-135BE9D72880}" srcOrd="0" destOrd="0" presId="urn:microsoft.com/office/officeart/2005/8/layout/hierarchy3"/>
    <dgm:cxn modelId="{894BC786-BB78-4845-8EEB-5271CF96C0E1}" type="presParOf" srcId="{316C5D0E-9AFD-48E8-8268-84B6FE5B1F24}" destId="{272086E8-B2DF-4741-8730-D13B1162FBEC}" srcOrd="1" destOrd="0" presId="urn:microsoft.com/office/officeart/2005/8/layout/hierarchy3"/>
    <dgm:cxn modelId="{734C38F1-25AA-4FFE-BB60-DDC7638508EB}" type="presParOf" srcId="{1FCBC1AA-01CE-4EA8-B0F1-45C7D0C0660A}" destId="{400E4E89-D4D5-4108-8492-B61088FD78CD}" srcOrd="1" destOrd="0" presId="urn:microsoft.com/office/officeart/2005/8/layout/hierarchy3"/>
    <dgm:cxn modelId="{2586B041-6699-4DA9-A0C3-76D68EC86854}" type="presParOf" srcId="{400E4E89-D4D5-4108-8492-B61088FD78CD}" destId="{C5C13C8F-78C3-490C-BCCC-BB624D666BDB}" srcOrd="0" destOrd="0" presId="urn:microsoft.com/office/officeart/2005/8/layout/hierarchy3"/>
    <dgm:cxn modelId="{9E4D5D83-40F8-4B77-996E-F9D8D2C22630}" type="presParOf" srcId="{400E4E89-D4D5-4108-8492-B61088FD78CD}" destId="{9841AB49-5915-45D8-BB96-92E294C571AA}" srcOrd="1" destOrd="0" presId="urn:microsoft.com/office/officeart/2005/8/layout/hierarchy3"/>
    <dgm:cxn modelId="{07EC7FBC-C045-42D1-9297-9201646DDC92}" type="presParOf" srcId="{400E4E89-D4D5-4108-8492-B61088FD78CD}" destId="{49DB28C5-4355-4DB2-88BC-C85DB5E9D14D}" srcOrd="2" destOrd="0" presId="urn:microsoft.com/office/officeart/2005/8/layout/hierarchy3"/>
    <dgm:cxn modelId="{2E526F8E-BDE4-4DAA-A5CC-DAF7FFC220A7}" type="presParOf" srcId="{400E4E89-D4D5-4108-8492-B61088FD78CD}" destId="{8AC0E24B-F218-4D9E-AB79-B1A4BAC51448}"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E484BE-2B11-4A05-86BE-88611BBEB5BA}">
      <dsp:nvSpPr>
        <dsp:cNvPr id="0" name=""/>
        <dsp:cNvSpPr/>
      </dsp:nvSpPr>
      <dsp:spPr>
        <a:xfrm>
          <a:off x="-4727472" y="-759785"/>
          <a:ext cx="5630972" cy="5630972"/>
        </a:xfrm>
        <a:prstGeom prst="blockArc">
          <a:avLst>
            <a:gd name="adj1" fmla="val 18900000"/>
            <a:gd name="adj2" fmla="val 2700000"/>
            <a:gd name="adj3" fmla="val 384"/>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468E915-F7E6-4C6F-8512-E2E5BE241029}">
      <dsp:nvSpPr>
        <dsp:cNvPr id="0" name=""/>
        <dsp:cNvSpPr/>
      </dsp:nvSpPr>
      <dsp:spPr>
        <a:xfrm>
          <a:off x="473191" y="321487"/>
          <a:ext cx="9024954" cy="643309"/>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0627" tIns="83820" rIns="83820" bIns="83820" numCol="1" spcCol="1270" anchor="ctr" anchorCtr="0">
          <a:noAutofit/>
        </a:bodyPr>
        <a:lstStyle/>
        <a:p>
          <a:pPr lvl="0" algn="l" defTabSz="1466850">
            <a:lnSpc>
              <a:spcPct val="90000"/>
            </a:lnSpc>
            <a:spcBef>
              <a:spcPct val="0"/>
            </a:spcBef>
            <a:spcAft>
              <a:spcPct val="35000"/>
            </a:spcAft>
          </a:pPr>
          <a:r>
            <a:rPr lang="en-US" sz="3300" kern="1200" smtClean="0"/>
            <a:t>Tính cấp thiết xây dựng đề tài</a:t>
          </a:r>
          <a:endParaRPr lang="en-US" sz="3300" kern="1200"/>
        </a:p>
      </dsp:txBody>
      <dsp:txXfrm>
        <a:off x="473191" y="321487"/>
        <a:ext cx="9024954" cy="643309"/>
      </dsp:txXfrm>
    </dsp:sp>
    <dsp:sp modelId="{FFAE6095-DFE8-4A4E-B32F-97806AFF89BE}">
      <dsp:nvSpPr>
        <dsp:cNvPr id="0" name=""/>
        <dsp:cNvSpPr/>
      </dsp:nvSpPr>
      <dsp:spPr>
        <a:xfrm>
          <a:off x="71123" y="241073"/>
          <a:ext cx="804136" cy="804136"/>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7B4A68-5FEB-4A14-8299-C7635C6E7665}">
      <dsp:nvSpPr>
        <dsp:cNvPr id="0" name=""/>
        <dsp:cNvSpPr/>
      </dsp:nvSpPr>
      <dsp:spPr>
        <a:xfrm>
          <a:off x="842015" y="1286618"/>
          <a:ext cx="8656130" cy="643309"/>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0627" tIns="83820" rIns="83820" bIns="83820" numCol="1" spcCol="1270" anchor="ctr" anchorCtr="0">
          <a:noAutofit/>
        </a:bodyPr>
        <a:lstStyle/>
        <a:p>
          <a:pPr lvl="0" algn="l" defTabSz="1466850">
            <a:lnSpc>
              <a:spcPct val="90000"/>
            </a:lnSpc>
            <a:spcBef>
              <a:spcPct val="0"/>
            </a:spcBef>
            <a:spcAft>
              <a:spcPct val="35000"/>
            </a:spcAft>
          </a:pPr>
          <a:r>
            <a:rPr lang="en-US" sz="3300" kern="1200" smtClean="0"/>
            <a:t>Các công nghệ sử dụng</a:t>
          </a:r>
          <a:endParaRPr lang="en-US" sz="3300" kern="1200"/>
        </a:p>
      </dsp:txBody>
      <dsp:txXfrm>
        <a:off x="842015" y="1286618"/>
        <a:ext cx="8656130" cy="643309"/>
      </dsp:txXfrm>
    </dsp:sp>
    <dsp:sp modelId="{06722855-C187-444B-94AC-4B1E5FF10898}">
      <dsp:nvSpPr>
        <dsp:cNvPr id="0" name=""/>
        <dsp:cNvSpPr/>
      </dsp:nvSpPr>
      <dsp:spPr>
        <a:xfrm>
          <a:off x="439947" y="1206204"/>
          <a:ext cx="804136" cy="804136"/>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E9120B9-B7E0-44E0-A738-D27EEFC0D4FB}">
      <dsp:nvSpPr>
        <dsp:cNvPr id="0" name=""/>
        <dsp:cNvSpPr/>
      </dsp:nvSpPr>
      <dsp:spPr>
        <a:xfrm>
          <a:off x="842015" y="2251748"/>
          <a:ext cx="8656130" cy="643309"/>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0627" tIns="83820" rIns="83820" bIns="83820" numCol="1" spcCol="1270" anchor="ctr" anchorCtr="0">
          <a:noAutofit/>
        </a:bodyPr>
        <a:lstStyle/>
        <a:p>
          <a:pPr lvl="0" algn="l" defTabSz="1466850">
            <a:lnSpc>
              <a:spcPct val="90000"/>
            </a:lnSpc>
            <a:spcBef>
              <a:spcPct val="0"/>
            </a:spcBef>
            <a:spcAft>
              <a:spcPct val="35000"/>
            </a:spcAft>
          </a:pPr>
          <a:r>
            <a:rPr lang="en-US" sz="3300" kern="1200" smtClean="0"/>
            <a:t>Xây dựng hệ thống</a:t>
          </a:r>
          <a:endParaRPr lang="en-US" sz="3300" kern="1200"/>
        </a:p>
      </dsp:txBody>
      <dsp:txXfrm>
        <a:off x="842015" y="2251748"/>
        <a:ext cx="8656130" cy="643309"/>
      </dsp:txXfrm>
    </dsp:sp>
    <dsp:sp modelId="{28C47567-DA0B-4BE3-AE77-A3FEC9A9E2D4}">
      <dsp:nvSpPr>
        <dsp:cNvPr id="0" name=""/>
        <dsp:cNvSpPr/>
      </dsp:nvSpPr>
      <dsp:spPr>
        <a:xfrm>
          <a:off x="439947" y="2171335"/>
          <a:ext cx="804136" cy="804136"/>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B4614B0-7627-4E97-AC41-993C89B3ED0A}">
      <dsp:nvSpPr>
        <dsp:cNvPr id="0" name=""/>
        <dsp:cNvSpPr/>
      </dsp:nvSpPr>
      <dsp:spPr>
        <a:xfrm>
          <a:off x="473191" y="3216879"/>
          <a:ext cx="9024954" cy="643309"/>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0627" tIns="83820" rIns="83820" bIns="83820" numCol="1" spcCol="1270" anchor="ctr" anchorCtr="0">
          <a:noAutofit/>
        </a:bodyPr>
        <a:lstStyle/>
        <a:p>
          <a:pPr lvl="0" algn="l" defTabSz="1466850">
            <a:lnSpc>
              <a:spcPct val="90000"/>
            </a:lnSpc>
            <a:spcBef>
              <a:spcPct val="0"/>
            </a:spcBef>
            <a:spcAft>
              <a:spcPct val="35000"/>
            </a:spcAft>
          </a:pPr>
          <a:r>
            <a:rPr lang="en-US" sz="3300" kern="1200" smtClean="0"/>
            <a:t>Kết luận</a:t>
          </a:r>
          <a:endParaRPr lang="en-US" sz="3300" kern="1200"/>
        </a:p>
      </dsp:txBody>
      <dsp:txXfrm>
        <a:off x="473191" y="3216879"/>
        <a:ext cx="9024954" cy="643309"/>
      </dsp:txXfrm>
    </dsp:sp>
    <dsp:sp modelId="{51199263-BA07-4E52-B609-2AAE32CC1E4A}">
      <dsp:nvSpPr>
        <dsp:cNvPr id="0" name=""/>
        <dsp:cNvSpPr/>
      </dsp:nvSpPr>
      <dsp:spPr>
        <a:xfrm>
          <a:off x="71123" y="3136466"/>
          <a:ext cx="804136" cy="804136"/>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54B661-4FAF-4BCC-9BF2-646AADCC1E57}">
      <dsp:nvSpPr>
        <dsp:cNvPr id="0" name=""/>
        <dsp:cNvSpPr/>
      </dsp:nvSpPr>
      <dsp:spPr>
        <a:xfrm>
          <a:off x="808808" y="0"/>
          <a:ext cx="9166497" cy="4136572"/>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079515-47DF-469E-A766-A15FA33C8E05}">
      <dsp:nvSpPr>
        <dsp:cNvPr id="0" name=""/>
        <dsp:cNvSpPr/>
      </dsp:nvSpPr>
      <dsp:spPr>
        <a:xfrm>
          <a:off x="365438" y="1240971"/>
          <a:ext cx="3235234" cy="1654628"/>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smtClean="0"/>
            <a:t>Phát hiện biển số xe</a:t>
          </a:r>
          <a:endParaRPr lang="en-US" sz="3000" kern="1200"/>
        </a:p>
      </dsp:txBody>
      <dsp:txXfrm>
        <a:off x="446210" y="1321743"/>
        <a:ext cx="3073690" cy="1493084"/>
      </dsp:txXfrm>
    </dsp:sp>
    <dsp:sp modelId="{F580C1EB-E506-4D7B-933E-AB54AED6CFAE}">
      <dsp:nvSpPr>
        <dsp:cNvPr id="0" name=""/>
        <dsp:cNvSpPr/>
      </dsp:nvSpPr>
      <dsp:spPr>
        <a:xfrm>
          <a:off x="3774440" y="1240971"/>
          <a:ext cx="3235234" cy="1654628"/>
        </a:xfrm>
        <a:prstGeom prst="round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smtClean="0"/>
            <a:t>Nhận diện ký tự</a:t>
          </a:r>
          <a:endParaRPr lang="en-US" sz="3000" kern="1200"/>
        </a:p>
      </dsp:txBody>
      <dsp:txXfrm>
        <a:off x="3855212" y="1321743"/>
        <a:ext cx="3073690" cy="1493084"/>
      </dsp:txXfrm>
    </dsp:sp>
    <dsp:sp modelId="{6C477673-F5E1-4342-A20C-F134ECC0FE8B}">
      <dsp:nvSpPr>
        <dsp:cNvPr id="0" name=""/>
        <dsp:cNvSpPr/>
      </dsp:nvSpPr>
      <dsp:spPr>
        <a:xfrm>
          <a:off x="7183442" y="1240971"/>
          <a:ext cx="3235234" cy="1654628"/>
        </a:xfrm>
        <a:prstGeom prst="round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smtClean="0"/>
            <a:t>Gửi kết quả về server chính để lưu trữ</a:t>
          </a:r>
          <a:endParaRPr lang="en-US" sz="3000" kern="1200"/>
        </a:p>
      </dsp:txBody>
      <dsp:txXfrm>
        <a:off x="7264214" y="1321743"/>
        <a:ext cx="3073690" cy="14930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9A3CAB-D47B-4716-90DA-C6776BB3EA0B}">
      <dsp:nvSpPr>
        <dsp:cNvPr id="0" name=""/>
        <dsp:cNvSpPr/>
      </dsp:nvSpPr>
      <dsp:spPr>
        <a:xfrm>
          <a:off x="0" y="3728"/>
          <a:ext cx="8128000" cy="1656000"/>
        </a:xfrm>
        <a:prstGeom prst="rightArrow">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65CB78-78D6-4A19-9544-5D85236B2D3B}">
      <dsp:nvSpPr>
        <dsp:cNvPr id="0" name=""/>
        <dsp:cNvSpPr/>
      </dsp:nvSpPr>
      <dsp:spPr>
        <a:xfrm>
          <a:off x="658087" y="415864"/>
          <a:ext cx="7054980" cy="82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33680" rIns="0" bIns="233680" numCol="1" spcCol="1270" anchor="ctr" anchorCtr="0">
          <a:noAutofit/>
        </a:bodyPr>
        <a:lstStyle/>
        <a:p>
          <a:pPr lvl="0" algn="ctr" defTabSz="1022350">
            <a:lnSpc>
              <a:spcPct val="90000"/>
            </a:lnSpc>
            <a:spcBef>
              <a:spcPct val="0"/>
            </a:spcBef>
            <a:spcAft>
              <a:spcPct val="35000"/>
            </a:spcAft>
          </a:pPr>
          <a:r>
            <a:rPr lang="en-GB" sz="2300" kern="1200" smtClean="0"/>
            <a:t>L</a:t>
          </a:r>
          <a:r>
            <a:rPr lang="vi-VN" sz="2300" kern="1200" smtClean="0"/>
            <a:t>ắp bổ sung 3.000 camera giám sát</a:t>
          </a:r>
          <a:endParaRPr lang="en-US" sz="2300" kern="1200"/>
        </a:p>
      </dsp:txBody>
      <dsp:txXfrm>
        <a:off x="658087" y="415864"/>
        <a:ext cx="7054980" cy="828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9A3CAB-D47B-4716-90DA-C6776BB3EA0B}">
      <dsp:nvSpPr>
        <dsp:cNvPr id="0" name=""/>
        <dsp:cNvSpPr/>
      </dsp:nvSpPr>
      <dsp:spPr>
        <a:xfrm>
          <a:off x="0" y="55694"/>
          <a:ext cx="8128000" cy="1656000"/>
        </a:xfrm>
        <a:prstGeom prst="rightArrow">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65CB78-78D6-4A19-9544-5D85236B2D3B}">
      <dsp:nvSpPr>
        <dsp:cNvPr id="0" name=""/>
        <dsp:cNvSpPr/>
      </dsp:nvSpPr>
      <dsp:spPr>
        <a:xfrm>
          <a:off x="653064" y="443794"/>
          <a:ext cx="7046038" cy="82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33680" rIns="0" bIns="233680" numCol="1" spcCol="1270" anchor="ctr" anchorCtr="0">
          <a:noAutofit/>
        </a:bodyPr>
        <a:lstStyle/>
        <a:p>
          <a:pPr lvl="0" algn="ctr" defTabSz="1022350">
            <a:lnSpc>
              <a:spcPct val="90000"/>
            </a:lnSpc>
            <a:spcBef>
              <a:spcPct val="0"/>
            </a:spcBef>
            <a:spcAft>
              <a:spcPct val="35000"/>
            </a:spcAft>
          </a:pPr>
          <a:r>
            <a:rPr lang="en-GB" sz="2300" kern="1200" smtClean="0"/>
            <a:t>Trung tâm giám sát và điều khiển giao thông GĐ 1</a:t>
          </a:r>
          <a:endParaRPr lang="en-US" sz="2300" kern="1200"/>
        </a:p>
      </dsp:txBody>
      <dsp:txXfrm>
        <a:off x="653064" y="443794"/>
        <a:ext cx="7046038" cy="828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9A3CAB-D47B-4716-90DA-C6776BB3EA0B}">
      <dsp:nvSpPr>
        <dsp:cNvPr id="0" name=""/>
        <dsp:cNvSpPr/>
      </dsp:nvSpPr>
      <dsp:spPr>
        <a:xfrm>
          <a:off x="0" y="481"/>
          <a:ext cx="8128000" cy="1584000"/>
        </a:xfrm>
        <a:prstGeom prst="rightArrow">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65CB78-78D6-4A19-9544-5D85236B2D3B}">
      <dsp:nvSpPr>
        <dsp:cNvPr id="0" name=""/>
        <dsp:cNvSpPr/>
      </dsp:nvSpPr>
      <dsp:spPr>
        <a:xfrm>
          <a:off x="659016" y="396241"/>
          <a:ext cx="7072863" cy="79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3520" rIns="0" bIns="223520" numCol="1" spcCol="1270" anchor="ctr" anchorCtr="0">
          <a:noAutofit/>
        </a:bodyPr>
        <a:lstStyle/>
        <a:p>
          <a:pPr lvl="0" algn="ctr" defTabSz="977900">
            <a:lnSpc>
              <a:spcPct val="90000"/>
            </a:lnSpc>
            <a:spcBef>
              <a:spcPct val="0"/>
            </a:spcBef>
            <a:spcAft>
              <a:spcPct val="35000"/>
            </a:spcAft>
          </a:pPr>
          <a:r>
            <a:rPr lang="en-US" sz="2200" kern="1200" smtClean="0"/>
            <a:t>Quy mô toàn thành phố </a:t>
          </a:r>
          <a:endParaRPr lang="en-US" sz="2200" kern="1200"/>
        </a:p>
      </dsp:txBody>
      <dsp:txXfrm>
        <a:off x="659016" y="396241"/>
        <a:ext cx="7072863" cy="792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3AA884-DA23-4D19-87C4-8B15FAAA0D9D}">
      <dsp:nvSpPr>
        <dsp:cNvPr id="0" name=""/>
        <dsp:cNvSpPr/>
      </dsp:nvSpPr>
      <dsp:spPr>
        <a:xfrm>
          <a:off x="-3525589" y="-541930"/>
          <a:ext cx="4203222" cy="4203222"/>
        </a:xfrm>
        <a:prstGeom prst="blockArc">
          <a:avLst>
            <a:gd name="adj1" fmla="val 18900000"/>
            <a:gd name="adj2" fmla="val 2700000"/>
            <a:gd name="adj3" fmla="val 514"/>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BB6FD4-10B1-4CBF-BC21-84845A6A9172}">
      <dsp:nvSpPr>
        <dsp:cNvPr id="0" name=""/>
        <dsp:cNvSpPr/>
      </dsp:nvSpPr>
      <dsp:spPr>
        <a:xfrm>
          <a:off x="435747" y="311936"/>
          <a:ext cx="7651985" cy="623872"/>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199" tIns="81280" rIns="81280" bIns="81280" numCol="1" spcCol="1270" anchor="ctr" anchorCtr="0">
          <a:noAutofit/>
        </a:bodyPr>
        <a:lstStyle/>
        <a:p>
          <a:pPr lvl="0" algn="l" defTabSz="1422400">
            <a:lnSpc>
              <a:spcPct val="90000"/>
            </a:lnSpc>
            <a:spcBef>
              <a:spcPct val="0"/>
            </a:spcBef>
            <a:spcAft>
              <a:spcPct val="35000"/>
            </a:spcAft>
          </a:pPr>
          <a:r>
            <a:rPr lang="en-US" sz="3200" kern="1200" smtClean="0"/>
            <a:t>Trạm thu phí giao thông</a:t>
          </a:r>
          <a:endParaRPr lang="en-US" sz="3200" kern="1200"/>
        </a:p>
      </dsp:txBody>
      <dsp:txXfrm>
        <a:off x="435747" y="311936"/>
        <a:ext cx="7651985" cy="623872"/>
      </dsp:txXfrm>
    </dsp:sp>
    <dsp:sp modelId="{77559383-DCBB-4299-BF01-6B225BD45355}">
      <dsp:nvSpPr>
        <dsp:cNvPr id="0" name=""/>
        <dsp:cNvSpPr/>
      </dsp:nvSpPr>
      <dsp:spPr>
        <a:xfrm>
          <a:off x="45827" y="233952"/>
          <a:ext cx="779840" cy="779840"/>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04F04C5-76DB-44E3-BA89-95A82E68CC54}">
      <dsp:nvSpPr>
        <dsp:cNvPr id="0" name=""/>
        <dsp:cNvSpPr/>
      </dsp:nvSpPr>
      <dsp:spPr>
        <a:xfrm>
          <a:off x="662525" y="1247744"/>
          <a:ext cx="7425207" cy="623872"/>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199" tIns="81280" rIns="81280" bIns="81280" numCol="1" spcCol="1270" anchor="ctr" anchorCtr="0">
          <a:noAutofit/>
        </a:bodyPr>
        <a:lstStyle/>
        <a:p>
          <a:pPr lvl="0" algn="l" defTabSz="1422400">
            <a:lnSpc>
              <a:spcPct val="90000"/>
            </a:lnSpc>
            <a:spcBef>
              <a:spcPct val="0"/>
            </a:spcBef>
            <a:spcAft>
              <a:spcPct val="35000"/>
            </a:spcAft>
          </a:pPr>
          <a:r>
            <a:rPr lang="en-US" sz="3200" kern="1200" smtClean="0"/>
            <a:t>Các cổng ra vào, bãi gửi xe</a:t>
          </a:r>
          <a:endParaRPr lang="en-US" sz="3200" kern="1200"/>
        </a:p>
      </dsp:txBody>
      <dsp:txXfrm>
        <a:off x="662525" y="1247744"/>
        <a:ext cx="7425207" cy="623872"/>
      </dsp:txXfrm>
    </dsp:sp>
    <dsp:sp modelId="{60783653-DAB2-48E9-8D69-57017BA535A6}">
      <dsp:nvSpPr>
        <dsp:cNvPr id="0" name=""/>
        <dsp:cNvSpPr/>
      </dsp:nvSpPr>
      <dsp:spPr>
        <a:xfrm>
          <a:off x="272604" y="1169760"/>
          <a:ext cx="779840" cy="779840"/>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EDD684C-8F4E-4D25-9D00-6756C9C2E692}">
      <dsp:nvSpPr>
        <dsp:cNvPr id="0" name=""/>
        <dsp:cNvSpPr/>
      </dsp:nvSpPr>
      <dsp:spPr>
        <a:xfrm>
          <a:off x="435747" y="2183553"/>
          <a:ext cx="7651985" cy="623872"/>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199" tIns="81280" rIns="81280" bIns="81280" numCol="1" spcCol="1270" anchor="ctr" anchorCtr="0">
          <a:noAutofit/>
        </a:bodyPr>
        <a:lstStyle/>
        <a:p>
          <a:pPr lvl="0" algn="l" defTabSz="1422400">
            <a:lnSpc>
              <a:spcPct val="90000"/>
            </a:lnSpc>
            <a:spcBef>
              <a:spcPct val="0"/>
            </a:spcBef>
            <a:spcAft>
              <a:spcPct val="35000"/>
            </a:spcAft>
          </a:pPr>
          <a:r>
            <a:rPr lang="en-US" sz="3200" kern="1200" smtClean="0"/>
            <a:t>Giám sát giao thông</a:t>
          </a:r>
          <a:endParaRPr lang="en-US" sz="3200" kern="1200"/>
        </a:p>
      </dsp:txBody>
      <dsp:txXfrm>
        <a:off x="435747" y="2183553"/>
        <a:ext cx="7651985" cy="623872"/>
      </dsp:txXfrm>
    </dsp:sp>
    <dsp:sp modelId="{B33ABF94-D7A8-4FDC-A711-1135E9639EF4}">
      <dsp:nvSpPr>
        <dsp:cNvPr id="0" name=""/>
        <dsp:cNvSpPr/>
      </dsp:nvSpPr>
      <dsp:spPr>
        <a:xfrm>
          <a:off x="45827" y="2105569"/>
          <a:ext cx="779840" cy="779840"/>
        </a:xfrm>
        <a:prstGeom prst="ellipse">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E2ED08-8A1E-4999-B41E-AF452F59E861}">
      <dsp:nvSpPr>
        <dsp:cNvPr id="0" name=""/>
        <dsp:cNvSpPr/>
      </dsp:nvSpPr>
      <dsp:spPr>
        <a:xfrm>
          <a:off x="0" y="0"/>
          <a:ext cx="8128000" cy="827556"/>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smtClean="0"/>
            <a:t>Giám sát, kiểm soát các phương tiện</a:t>
          </a:r>
          <a:endParaRPr lang="en-US" sz="3600" kern="1200"/>
        </a:p>
      </dsp:txBody>
      <dsp:txXfrm>
        <a:off x="24238" y="24238"/>
        <a:ext cx="8079524" cy="7790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8BCDF1-9D30-4F79-ACC6-71BEA5BB5301}">
      <dsp:nvSpPr>
        <dsp:cNvPr id="0" name=""/>
        <dsp:cNvSpPr/>
      </dsp:nvSpPr>
      <dsp:spPr>
        <a:xfrm>
          <a:off x="0" y="0"/>
          <a:ext cx="6908800" cy="1092562"/>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en-US" sz="3500" kern="1200" smtClean="0"/>
            <a:t>Hình ảnh trích xuất từ camera</a:t>
          </a:r>
          <a:endParaRPr lang="en-US" sz="3500" kern="1200"/>
        </a:p>
      </dsp:txBody>
      <dsp:txXfrm>
        <a:off x="32000" y="32000"/>
        <a:ext cx="5729839" cy="1028562"/>
      </dsp:txXfrm>
    </dsp:sp>
    <dsp:sp modelId="{9A02F1D1-DF4E-4441-AE67-E56CFFD910B3}">
      <dsp:nvSpPr>
        <dsp:cNvPr id="0" name=""/>
        <dsp:cNvSpPr/>
      </dsp:nvSpPr>
      <dsp:spPr>
        <a:xfrm>
          <a:off x="609599" y="1274656"/>
          <a:ext cx="6908800" cy="1092562"/>
        </a:xfrm>
        <a:prstGeom prst="roundRect">
          <a:avLst>
            <a:gd name="adj" fmla="val 10000"/>
          </a:avLst>
        </a:prstGeom>
        <a:solidFill>
          <a:schemeClr val="accent4">
            <a:hueOff val="7951943"/>
            <a:satOff val="-3509"/>
            <a:lumOff val="29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en-US" sz="3500" kern="1200" smtClean="0"/>
            <a:t>Nhận diện biển số</a:t>
          </a:r>
          <a:endParaRPr lang="en-US" sz="3500" kern="1200"/>
        </a:p>
      </dsp:txBody>
      <dsp:txXfrm>
        <a:off x="641599" y="1306656"/>
        <a:ext cx="5525034" cy="1028562"/>
      </dsp:txXfrm>
    </dsp:sp>
    <dsp:sp modelId="{4FC9629E-49F9-402C-847D-0634B9D4F9C6}">
      <dsp:nvSpPr>
        <dsp:cNvPr id="0" name=""/>
        <dsp:cNvSpPr/>
      </dsp:nvSpPr>
      <dsp:spPr>
        <a:xfrm>
          <a:off x="1219199" y="2549313"/>
          <a:ext cx="6908800" cy="1092562"/>
        </a:xfrm>
        <a:prstGeom prst="roundRect">
          <a:avLst>
            <a:gd name="adj" fmla="val 10000"/>
          </a:avLst>
        </a:prstGeom>
        <a:solidFill>
          <a:schemeClr val="accent4">
            <a:hueOff val="15903885"/>
            <a:satOff val="-7017"/>
            <a:lumOff val="58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en-US" sz="3500" kern="1200" smtClean="0"/>
            <a:t>Nhận diện ký tự</a:t>
          </a:r>
          <a:endParaRPr lang="en-US" sz="3500" kern="1200"/>
        </a:p>
      </dsp:txBody>
      <dsp:txXfrm>
        <a:off x="1251199" y="2581313"/>
        <a:ext cx="5525034" cy="1028562"/>
      </dsp:txXfrm>
    </dsp:sp>
    <dsp:sp modelId="{C1C947A8-5DCA-4B42-B292-0E85549A45FE}">
      <dsp:nvSpPr>
        <dsp:cNvPr id="0" name=""/>
        <dsp:cNvSpPr/>
      </dsp:nvSpPr>
      <dsp:spPr>
        <a:xfrm>
          <a:off x="6198634" y="828526"/>
          <a:ext cx="710165" cy="710165"/>
        </a:xfrm>
        <a:prstGeom prst="downArrow">
          <a:avLst>
            <a:gd name="adj1" fmla="val 55000"/>
            <a:gd name="adj2" fmla="val 45000"/>
          </a:avLst>
        </a:prstGeom>
        <a:solidFill>
          <a:schemeClr val="accent4">
            <a:tint val="40000"/>
            <a:alpha val="90000"/>
            <a:hueOff val="0"/>
            <a:satOff val="0"/>
            <a:lumOff val="0"/>
            <a:alphaOff val="0"/>
          </a:schemeClr>
        </a:solidFill>
        <a:ln w="19050"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endParaRPr lang="en-US" sz="3200" kern="1200"/>
        </a:p>
      </dsp:txBody>
      <dsp:txXfrm>
        <a:off x="6358421" y="828526"/>
        <a:ext cx="390591" cy="534399"/>
      </dsp:txXfrm>
    </dsp:sp>
    <dsp:sp modelId="{C80E3470-0D1A-47ED-B0F2-1565AC2D9A5D}">
      <dsp:nvSpPr>
        <dsp:cNvPr id="0" name=""/>
        <dsp:cNvSpPr/>
      </dsp:nvSpPr>
      <dsp:spPr>
        <a:xfrm>
          <a:off x="6808234" y="2095899"/>
          <a:ext cx="710165" cy="710165"/>
        </a:xfrm>
        <a:prstGeom prst="downArrow">
          <a:avLst>
            <a:gd name="adj1" fmla="val 55000"/>
            <a:gd name="adj2" fmla="val 45000"/>
          </a:avLst>
        </a:prstGeom>
        <a:solidFill>
          <a:schemeClr val="accent4">
            <a:tint val="40000"/>
            <a:alpha val="90000"/>
            <a:hueOff val="15971477"/>
            <a:satOff val="-8007"/>
            <a:lumOff val="-185"/>
            <a:alphaOff val="0"/>
          </a:schemeClr>
        </a:solidFill>
        <a:ln w="19050" cap="rnd" cmpd="sng" algn="ctr">
          <a:solidFill>
            <a:schemeClr val="accent4">
              <a:tint val="40000"/>
              <a:alpha val="90000"/>
              <a:hueOff val="15971477"/>
              <a:satOff val="-8007"/>
              <a:lumOff val="-18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endParaRPr lang="en-US" sz="3200" kern="1200"/>
        </a:p>
      </dsp:txBody>
      <dsp:txXfrm>
        <a:off x="6968021" y="2095899"/>
        <a:ext cx="390591" cy="53439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E28A0A-7EFB-4CC0-A14A-1BC508BEC1A5}">
      <dsp:nvSpPr>
        <dsp:cNvPr id="0" name=""/>
        <dsp:cNvSpPr/>
      </dsp:nvSpPr>
      <dsp:spPr>
        <a:xfrm>
          <a:off x="4905828" y="1859914"/>
          <a:ext cx="3842275" cy="444560"/>
        </a:xfrm>
        <a:custGeom>
          <a:avLst/>
          <a:gdLst/>
          <a:ahLst/>
          <a:cxnLst/>
          <a:rect l="0" t="0" r="0" b="0"/>
          <a:pathLst>
            <a:path>
              <a:moveTo>
                <a:pt x="0" y="0"/>
              </a:moveTo>
              <a:lnTo>
                <a:pt x="0" y="222280"/>
              </a:lnTo>
              <a:lnTo>
                <a:pt x="3842275" y="222280"/>
              </a:lnTo>
              <a:lnTo>
                <a:pt x="3842275" y="444560"/>
              </a:lnTo>
            </a:path>
          </a:pathLst>
        </a:custGeom>
        <a:noFill/>
        <a:ln w="19050" cap="rnd"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851C26-D5A6-42C1-ACFE-A82C3D9CFD46}">
      <dsp:nvSpPr>
        <dsp:cNvPr id="0" name=""/>
        <dsp:cNvSpPr/>
      </dsp:nvSpPr>
      <dsp:spPr>
        <a:xfrm>
          <a:off x="4905828" y="1859914"/>
          <a:ext cx="1280758" cy="444560"/>
        </a:xfrm>
        <a:custGeom>
          <a:avLst/>
          <a:gdLst/>
          <a:ahLst/>
          <a:cxnLst/>
          <a:rect l="0" t="0" r="0" b="0"/>
          <a:pathLst>
            <a:path>
              <a:moveTo>
                <a:pt x="0" y="0"/>
              </a:moveTo>
              <a:lnTo>
                <a:pt x="0" y="222280"/>
              </a:lnTo>
              <a:lnTo>
                <a:pt x="1280758" y="222280"/>
              </a:lnTo>
              <a:lnTo>
                <a:pt x="1280758" y="444560"/>
              </a:lnTo>
            </a:path>
          </a:pathLst>
        </a:custGeom>
        <a:noFill/>
        <a:ln w="19050" cap="rnd"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D6CD1A-757A-4096-B607-D1B473A31CEA}">
      <dsp:nvSpPr>
        <dsp:cNvPr id="0" name=""/>
        <dsp:cNvSpPr/>
      </dsp:nvSpPr>
      <dsp:spPr>
        <a:xfrm>
          <a:off x="3625070" y="1859914"/>
          <a:ext cx="1280758" cy="444560"/>
        </a:xfrm>
        <a:custGeom>
          <a:avLst/>
          <a:gdLst/>
          <a:ahLst/>
          <a:cxnLst/>
          <a:rect l="0" t="0" r="0" b="0"/>
          <a:pathLst>
            <a:path>
              <a:moveTo>
                <a:pt x="1280758" y="0"/>
              </a:moveTo>
              <a:lnTo>
                <a:pt x="1280758" y="222280"/>
              </a:lnTo>
              <a:lnTo>
                <a:pt x="0" y="222280"/>
              </a:lnTo>
              <a:lnTo>
                <a:pt x="0" y="444560"/>
              </a:lnTo>
            </a:path>
          </a:pathLst>
        </a:custGeom>
        <a:noFill/>
        <a:ln w="19050" cap="rnd"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A71F33-A534-4566-86B3-69AD92347D94}">
      <dsp:nvSpPr>
        <dsp:cNvPr id="0" name=""/>
        <dsp:cNvSpPr/>
      </dsp:nvSpPr>
      <dsp:spPr>
        <a:xfrm>
          <a:off x="1063553" y="1859914"/>
          <a:ext cx="3842275" cy="444560"/>
        </a:xfrm>
        <a:custGeom>
          <a:avLst/>
          <a:gdLst/>
          <a:ahLst/>
          <a:cxnLst/>
          <a:rect l="0" t="0" r="0" b="0"/>
          <a:pathLst>
            <a:path>
              <a:moveTo>
                <a:pt x="3842275" y="0"/>
              </a:moveTo>
              <a:lnTo>
                <a:pt x="3842275" y="222280"/>
              </a:lnTo>
              <a:lnTo>
                <a:pt x="0" y="222280"/>
              </a:lnTo>
              <a:lnTo>
                <a:pt x="0" y="444560"/>
              </a:lnTo>
            </a:path>
          </a:pathLst>
        </a:custGeom>
        <a:noFill/>
        <a:ln w="19050" cap="rnd"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F7D07E0-51FE-49B2-B4D4-63B2F08E045C}">
      <dsp:nvSpPr>
        <dsp:cNvPr id="0" name=""/>
        <dsp:cNvSpPr/>
      </dsp:nvSpPr>
      <dsp:spPr>
        <a:xfrm>
          <a:off x="3069729" y="801436"/>
          <a:ext cx="3672198" cy="1058478"/>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sz="3200" kern="1200" smtClean="0"/>
            <a:t>Các yếu tố ảnh hưởng</a:t>
          </a:r>
          <a:endParaRPr lang="en-US" sz="3200" kern="1200"/>
        </a:p>
      </dsp:txBody>
      <dsp:txXfrm>
        <a:off x="3069729" y="801436"/>
        <a:ext cx="3672198" cy="1058478"/>
      </dsp:txXfrm>
    </dsp:sp>
    <dsp:sp modelId="{E36FD173-CE2F-4BCA-81B1-4268C9025AC9}">
      <dsp:nvSpPr>
        <dsp:cNvPr id="0" name=""/>
        <dsp:cNvSpPr/>
      </dsp:nvSpPr>
      <dsp:spPr>
        <a:xfrm>
          <a:off x="5075" y="2304475"/>
          <a:ext cx="2116956" cy="1058478"/>
        </a:xfrm>
        <a:prstGeom prst="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smtClean="0"/>
            <a:t>Độ phân giải của ảnh</a:t>
          </a:r>
          <a:endParaRPr lang="en-US" sz="2400" kern="1200"/>
        </a:p>
      </dsp:txBody>
      <dsp:txXfrm>
        <a:off x="5075" y="2304475"/>
        <a:ext cx="2116956" cy="1058478"/>
      </dsp:txXfrm>
    </dsp:sp>
    <dsp:sp modelId="{1DA669E6-702F-4BFB-8D88-973E13AB8610}">
      <dsp:nvSpPr>
        <dsp:cNvPr id="0" name=""/>
        <dsp:cNvSpPr/>
      </dsp:nvSpPr>
      <dsp:spPr>
        <a:xfrm>
          <a:off x="2566592" y="2304475"/>
          <a:ext cx="2116956" cy="1058478"/>
        </a:xfrm>
        <a:prstGeom prst="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smtClean="0"/>
            <a:t>Điều kiện ánh sáng</a:t>
          </a:r>
          <a:endParaRPr lang="en-US" sz="2400" kern="1200"/>
        </a:p>
      </dsp:txBody>
      <dsp:txXfrm>
        <a:off x="2566592" y="2304475"/>
        <a:ext cx="2116956" cy="1058478"/>
      </dsp:txXfrm>
    </dsp:sp>
    <dsp:sp modelId="{B07BF198-02C4-4979-89EF-D898B4995F8E}">
      <dsp:nvSpPr>
        <dsp:cNvPr id="0" name=""/>
        <dsp:cNvSpPr/>
      </dsp:nvSpPr>
      <dsp:spPr>
        <a:xfrm>
          <a:off x="5128108" y="2304475"/>
          <a:ext cx="2116956" cy="1058478"/>
        </a:xfrm>
        <a:prstGeom prst="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smtClean="0"/>
            <a:t>Các đối tượng tương tự biển số</a:t>
          </a:r>
          <a:endParaRPr lang="en-US" sz="2400" kern="1200"/>
        </a:p>
      </dsp:txBody>
      <dsp:txXfrm>
        <a:off x="5128108" y="2304475"/>
        <a:ext cx="2116956" cy="1058478"/>
      </dsp:txXfrm>
    </dsp:sp>
    <dsp:sp modelId="{76E279D3-3752-47A7-9144-039B743FC89C}">
      <dsp:nvSpPr>
        <dsp:cNvPr id="0" name=""/>
        <dsp:cNvSpPr/>
      </dsp:nvSpPr>
      <dsp:spPr>
        <a:xfrm>
          <a:off x="7689625" y="2304475"/>
          <a:ext cx="2116956" cy="1058478"/>
        </a:xfrm>
        <a:prstGeom prst="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smtClean="0"/>
            <a:t>Cấu trúc biển số xe</a:t>
          </a:r>
          <a:endParaRPr lang="en-US" sz="2400" kern="1200"/>
        </a:p>
      </dsp:txBody>
      <dsp:txXfrm>
        <a:off x="7689625" y="2304475"/>
        <a:ext cx="2116956" cy="105847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277ABE-6B29-48AF-A87A-F76673A76867}">
      <dsp:nvSpPr>
        <dsp:cNvPr id="0" name=""/>
        <dsp:cNvSpPr/>
      </dsp:nvSpPr>
      <dsp:spPr>
        <a:xfrm>
          <a:off x="629899" y="6"/>
          <a:ext cx="3121354" cy="1058582"/>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lvl="0" algn="ctr" defTabSz="1422400">
            <a:lnSpc>
              <a:spcPct val="90000"/>
            </a:lnSpc>
            <a:spcBef>
              <a:spcPct val="0"/>
            </a:spcBef>
            <a:spcAft>
              <a:spcPct val="35000"/>
            </a:spcAft>
          </a:pPr>
          <a:r>
            <a:rPr lang="en-US" sz="3200" kern="1200" smtClean="0"/>
            <a:t>Xử lý ảnh</a:t>
          </a:r>
          <a:endParaRPr lang="en-US" sz="3200" kern="1200"/>
        </a:p>
      </dsp:txBody>
      <dsp:txXfrm>
        <a:off x="660904" y="31011"/>
        <a:ext cx="3059344" cy="996572"/>
      </dsp:txXfrm>
    </dsp:sp>
    <dsp:sp modelId="{79C7FF23-0A4B-4AFF-94CF-8288148AB5C9}">
      <dsp:nvSpPr>
        <dsp:cNvPr id="0" name=""/>
        <dsp:cNvSpPr/>
      </dsp:nvSpPr>
      <dsp:spPr>
        <a:xfrm>
          <a:off x="942034" y="1058588"/>
          <a:ext cx="259372" cy="1176461"/>
        </a:xfrm>
        <a:custGeom>
          <a:avLst/>
          <a:gdLst/>
          <a:ahLst/>
          <a:cxnLst/>
          <a:rect l="0" t="0" r="0" b="0"/>
          <a:pathLst>
            <a:path>
              <a:moveTo>
                <a:pt x="0" y="0"/>
              </a:moveTo>
              <a:lnTo>
                <a:pt x="0" y="1176461"/>
              </a:lnTo>
              <a:lnTo>
                <a:pt x="259372" y="1176461"/>
              </a:lnTo>
            </a:path>
          </a:pathLst>
        </a:custGeom>
        <a:noFill/>
        <a:ln w="19050"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2B288B-0543-42D5-BA6C-B773B259E10F}">
      <dsp:nvSpPr>
        <dsp:cNvPr id="0" name=""/>
        <dsp:cNvSpPr/>
      </dsp:nvSpPr>
      <dsp:spPr>
        <a:xfrm>
          <a:off x="1201406" y="1452214"/>
          <a:ext cx="2505074" cy="1565671"/>
        </a:xfrm>
        <a:prstGeom prst="roundRect">
          <a:avLst>
            <a:gd name="adj" fmla="val 10000"/>
          </a:avLst>
        </a:prstGeom>
        <a:solidFill>
          <a:schemeClr val="lt1">
            <a:alpha val="90000"/>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smtClean="0"/>
            <a:t>Đơn giản, xử lý nhanh đối với ảnh giới hạn vùng nhìn</a:t>
          </a:r>
          <a:endParaRPr lang="en-US" sz="2200" kern="1200"/>
        </a:p>
      </dsp:txBody>
      <dsp:txXfrm>
        <a:off x="1247263" y="1498071"/>
        <a:ext cx="2413360" cy="1473957"/>
      </dsp:txXfrm>
    </dsp:sp>
    <dsp:sp modelId="{81710A4F-6A22-474A-B1CF-2009B7258693}">
      <dsp:nvSpPr>
        <dsp:cNvPr id="0" name=""/>
        <dsp:cNvSpPr/>
      </dsp:nvSpPr>
      <dsp:spPr>
        <a:xfrm>
          <a:off x="942034" y="1058588"/>
          <a:ext cx="259372" cy="3133551"/>
        </a:xfrm>
        <a:custGeom>
          <a:avLst/>
          <a:gdLst/>
          <a:ahLst/>
          <a:cxnLst/>
          <a:rect l="0" t="0" r="0" b="0"/>
          <a:pathLst>
            <a:path>
              <a:moveTo>
                <a:pt x="0" y="0"/>
              </a:moveTo>
              <a:lnTo>
                <a:pt x="0" y="3133551"/>
              </a:lnTo>
              <a:lnTo>
                <a:pt x="259372" y="3133551"/>
              </a:lnTo>
            </a:path>
          </a:pathLst>
        </a:custGeom>
        <a:noFill/>
        <a:ln w="19050"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9C938C-78A9-485E-AF7B-2CF11FF2CE51}">
      <dsp:nvSpPr>
        <dsp:cNvPr id="0" name=""/>
        <dsp:cNvSpPr/>
      </dsp:nvSpPr>
      <dsp:spPr>
        <a:xfrm>
          <a:off x="1201406" y="3409304"/>
          <a:ext cx="2505074" cy="1565671"/>
        </a:xfrm>
        <a:prstGeom prst="roundRect">
          <a:avLst>
            <a:gd name="adj" fmla="val 10000"/>
          </a:avLst>
        </a:prstGeom>
        <a:solidFill>
          <a:schemeClr val="lt1">
            <a:alpha val="90000"/>
            <a:hueOff val="0"/>
            <a:satOff val="0"/>
            <a:lumOff val="0"/>
            <a:alphaOff val="0"/>
          </a:schemeClr>
        </a:solidFill>
        <a:ln w="19050" cap="rnd" cmpd="sng" algn="ctr">
          <a:solidFill>
            <a:schemeClr val="accent4">
              <a:hueOff val="5301295"/>
              <a:satOff val="-2339"/>
              <a:lumOff val="19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smtClean="0"/>
            <a:t>Độ phức tạp tính toán tăng lên nếu ảnh chụp tổng quát</a:t>
          </a:r>
          <a:endParaRPr lang="en-US" sz="2200" kern="1200"/>
        </a:p>
      </dsp:txBody>
      <dsp:txXfrm>
        <a:off x="1247263" y="3455161"/>
        <a:ext cx="2413360" cy="1473957"/>
      </dsp:txXfrm>
    </dsp:sp>
    <dsp:sp modelId="{206B6316-FC72-4936-9281-135BE9D72880}">
      <dsp:nvSpPr>
        <dsp:cNvPr id="0" name=""/>
        <dsp:cNvSpPr/>
      </dsp:nvSpPr>
      <dsp:spPr>
        <a:xfrm>
          <a:off x="4481326" y="2214"/>
          <a:ext cx="2822311" cy="1058582"/>
        </a:xfrm>
        <a:prstGeom prst="roundRect">
          <a:avLst>
            <a:gd name="adj" fmla="val 10000"/>
          </a:avLst>
        </a:prstGeom>
        <a:solidFill>
          <a:schemeClr val="accent4">
            <a:hueOff val="15903885"/>
            <a:satOff val="-7017"/>
            <a:lumOff val="58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0640" rIns="60960" bIns="40640" numCol="1" spcCol="1270" anchor="ctr" anchorCtr="0">
          <a:noAutofit/>
        </a:bodyPr>
        <a:lstStyle/>
        <a:p>
          <a:pPr lvl="0" algn="ctr" defTabSz="1422400">
            <a:lnSpc>
              <a:spcPct val="90000"/>
            </a:lnSpc>
            <a:spcBef>
              <a:spcPct val="0"/>
            </a:spcBef>
            <a:spcAft>
              <a:spcPct val="35000"/>
            </a:spcAft>
          </a:pPr>
          <a:r>
            <a:rPr lang="en-US" sz="3200" kern="1200" smtClean="0"/>
            <a:t>Học máy</a:t>
          </a:r>
          <a:endParaRPr lang="en-US" sz="3200" kern="1200"/>
        </a:p>
      </dsp:txBody>
      <dsp:txXfrm>
        <a:off x="4512331" y="33219"/>
        <a:ext cx="2760301" cy="996572"/>
      </dsp:txXfrm>
    </dsp:sp>
    <dsp:sp modelId="{C5C13C8F-78C3-490C-BCCC-BB624D666BDB}">
      <dsp:nvSpPr>
        <dsp:cNvPr id="0" name=""/>
        <dsp:cNvSpPr/>
      </dsp:nvSpPr>
      <dsp:spPr>
        <a:xfrm>
          <a:off x="4763557" y="1060796"/>
          <a:ext cx="282231" cy="1174253"/>
        </a:xfrm>
        <a:custGeom>
          <a:avLst/>
          <a:gdLst/>
          <a:ahLst/>
          <a:cxnLst/>
          <a:rect l="0" t="0" r="0" b="0"/>
          <a:pathLst>
            <a:path>
              <a:moveTo>
                <a:pt x="0" y="0"/>
              </a:moveTo>
              <a:lnTo>
                <a:pt x="0" y="1174253"/>
              </a:lnTo>
              <a:lnTo>
                <a:pt x="282231" y="1174253"/>
              </a:lnTo>
            </a:path>
          </a:pathLst>
        </a:custGeom>
        <a:noFill/>
        <a:ln w="19050"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41AB49-5915-45D8-BB96-92E294C571AA}">
      <dsp:nvSpPr>
        <dsp:cNvPr id="0" name=""/>
        <dsp:cNvSpPr/>
      </dsp:nvSpPr>
      <dsp:spPr>
        <a:xfrm>
          <a:off x="5045788" y="1452214"/>
          <a:ext cx="2505074" cy="1565671"/>
        </a:xfrm>
        <a:prstGeom prst="roundRect">
          <a:avLst>
            <a:gd name="adj" fmla="val 10000"/>
          </a:avLst>
        </a:prstGeom>
        <a:solidFill>
          <a:schemeClr val="lt1">
            <a:alpha val="90000"/>
            <a:hueOff val="0"/>
            <a:satOff val="0"/>
            <a:lumOff val="0"/>
            <a:alphaOff val="0"/>
          </a:schemeClr>
        </a:solidFill>
        <a:ln w="19050" cap="rnd" cmpd="sng" algn="ctr">
          <a:solidFill>
            <a:schemeClr val="accent4">
              <a:hueOff val="10602590"/>
              <a:satOff val="-4678"/>
              <a:lumOff val="39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smtClean="0"/>
            <a:t>Nhận diện được nhiều biển số, xử lý nhanh, chính xác</a:t>
          </a:r>
          <a:endParaRPr lang="en-US" sz="2200" kern="1200"/>
        </a:p>
      </dsp:txBody>
      <dsp:txXfrm>
        <a:off x="5091645" y="1498071"/>
        <a:ext cx="2413360" cy="1473957"/>
      </dsp:txXfrm>
    </dsp:sp>
    <dsp:sp modelId="{49DB28C5-4355-4DB2-88BC-C85DB5E9D14D}">
      <dsp:nvSpPr>
        <dsp:cNvPr id="0" name=""/>
        <dsp:cNvSpPr/>
      </dsp:nvSpPr>
      <dsp:spPr>
        <a:xfrm>
          <a:off x="4763557" y="1060796"/>
          <a:ext cx="282231" cy="3131343"/>
        </a:xfrm>
        <a:custGeom>
          <a:avLst/>
          <a:gdLst/>
          <a:ahLst/>
          <a:cxnLst/>
          <a:rect l="0" t="0" r="0" b="0"/>
          <a:pathLst>
            <a:path>
              <a:moveTo>
                <a:pt x="0" y="0"/>
              </a:moveTo>
              <a:lnTo>
                <a:pt x="0" y="3131343"/>
              </a:lnTo>
              <a:lnTo>
                <a:pt x="282231" y="3131343"/>
              </a:lnTo>
            </a:path>
          </a:pathLst>
        </a:custGeom>
        <a:noFill/>
        <a:ln w="19050" cap="rnd"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C0E24B-F218-4D9E-AB79-B1A4BAC51448}">
      <dsp:nvSpPr>
        <dsp:cNvPr id="0" name=""/>
        <dsp:cNvSpPr/>
      </dsp:nvSpPr>
      <dsp:spPr>
        <a:xfrm>
          <a:off x="5045788" y="3409304"/>
          <a:ext cx="2505074" cy="1565671"/>
        </a:xfrm>
        <a:prstGeom prst="roundRect">
          <a:avLst>
            <a:gd name="adj" fmla="val 10000"/>
          </a:avLst>
        </a:prstGeom>
        <a:solidFill>
          <a:schemeClr val="lt1">
            <a:alpha val="90000"/>
            <a:hueOff val="0"/>
            <a:satOff val="0"/>
            <a:lumOff val="0"/>
            <a:alphaOff val="0"/>
          </a:schemeClr>
        </a:solidFill>
        <a:ln w="19050" cap="rnd" cmpd="sng" algn="ctr">
          <a:solidFill>
            <a:schemeClr val="accent4">
              <a:hueOff val="15903885"/>
              <a:satOff val="-7017"/>
              <a:lumOff val="58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smtClean="0"/>
            <a:t>Yêu cầu lượng lớn tài nguyên tính toán, dữ liệu để huấn luyện mô hình</a:t>
          </a:r>
          <a:endParaRPr lang="en-US" sz="2200" kern="1200"/>
        </a:p>
      </dsp:txBody>
      <dsp:txXfrm>
        <a:off x="5091645" y="3455161"/>
        <a:ext cx="2413360" cy="1473957"/>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7F2D40-DF92-4ADE-A761-CBF896599C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74F42E9-55BA-437C-85B3-324B4E2BF2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D81A9-CFC2-4640-899E-DD3E177BE50A}" type="datetimeFigureOut">
              <a:rPr lang="en-US" smtClean="0"/>
              <a:t>11/15/2019</a:t>
            </a:fld>
            <a:endParaRPr lang="en-US"/>
          </a:p>
        </p:txBody>
      </p:sp>
      <p:sp>
        <p:nvSpPr>
          <p:cNvPr id="4" name="Footer Placeholder 3">
            <a:extLst>
              <a:ext uri="{FF2B5EF4-FFF2-40B4-BE49-F238E27FC236}">
                <a16:creationId xmlns:a16="http://schemas.microsoft.com/office/drawing/2014/main" id="{407DF0FD-84A5-462F-A0AC-B2CEF6020C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D85C710-014C-4C89-9B64-843B9863C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605DA-80A8-4B7B-B889-6C5700BB4CEA}" type="slidenum">
              <a:rPr lang="en-US" smtClean="0"/>
              <a:t>‹#›</a:t>
            </a:fld>
            <a:endParaRPr lang="en-US"/>
          </a:p>
        </p:txBody>
      </p:sp>
    </p:spTree>
    <p:extLst>
      <p:ext uri="{BB962C8B-B14F-4D97-AF65-F5344CB8AC3E}">
        <p14:creationId xmlns:p14="http://schemas.microsoft.com/office/powerpoint/2010/main" val="21665392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E50F4-C55A-473A-A70B-4B042EF011A9}" type="datetimeFigureOut">
              <a:rPr lang="en-US" smtClean="0"/>
              <a:t>11/15/2019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44625-0ADF-4414-89A2-9E135F0C849F}" type="slidenum">
              <a:rPr lang="en-US" smtClean="0"/>
              <a:t>‹#›</a:t>
            </a:fld>
            <a:endParaRPr lang="en-US"/>
          </a:p>
        </p:txBody>
      </p:sp>
    </p:spTree>
    <p:extLst>
      <p:ext uri="{BB962C8B-B14F-4D97-AF65-F5344CB8AC3E}">
        <p14:creationId xmlns:p14="http://schemas.microsoft.com/office/powerpoint/2010/main" val="1122228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1</a:t>
            </a:fld>
            <a:endParaRPr lang="en-US"/>
          </a:p>
        </p:txBody>
      </p:sp>
    </p:spTree>
    <p:extLst>
      <p:ext uri="{BB962C8B-B14F-4D97-AF65-F5344CB8AC3E}">
        <p14:creationId xmlns:p14="http://schemas.microsoft.com/office/powerpoint/2010/main" val="37498086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10</a:t>
            </a:fld>
            <a:endParaRPr lang="en-US"/>
          </a:p>
        </p:txBody>
      </p:sp>
    </p:spTree>
    <p:extLst>
      <p:ext uri="{BB962C8B-B14F-4D97-AF65-F5344CB8AC3E}">
        <p14:creationId xmlns:p14="http://schemas.microsoft.com/office/powerpoint/2010/main" val="4050788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smtClean="0">
                <a:solidFill>
                  <a:schemeClr val="tx1"/>
                </a:solidFill>
                <a:effectLst/>
                <a:latin typeface="+mn-lt"/>
                <a:ea typeface="+mn-ea"/>
                <a:cs typeface="+mn-cs"/>
              </a:rPr>
              <a:t>Độ phân giải của ảnh kém hoặc ảnh bị mờ. </a:t>
            </a:r>
          </a:p>
          <a:p>
            <a:pPr lvl="0"/>
            <a:r>
              <a:rPr lang="en-GB" sz="1200" kern="1200" smtClean="0">
                <a:solidFill>
                  <a:schemeClr val="tx1"/>
                </a:solidFill>
                <a:effectLst/>
                <a:latin typeface="+mn-lt"/>
                <a:ea typeface="+mn-ea"/>
                <a:cs typeface="+mn-cs"/>
              </a:rPr>
              <a:t>Điều kiện ánh sáng yếu, bị phản chiếu hoặc che bóng.  </a:t>
            </a:r>
          </a:p>
          <a:p>
            <a:pPr lvl="0"/>
            <a:r>
              <a:rPr lang="en-GB" sz="1200" kern="1200" smtClean="0">
                <a:solidFill>
                  <a:schemeClr val="tx1"/>
                </a:solidFill>
                <a:effectLst/>
                <a:latin typeface="+mn-lt"/>
                <a:ea typeface="+mn-ea"/>
                <a:cs typeface="+mn-cs"/>
              </a:rPr>
              <a:t>Các đối tượng có dạng tương tự như biển số xe ở ngoại cảnh. </a:t>
            </a:r>
          </a:p>
          <a:p>
            <a:pPr lvl="0"/>
            <a:r>
              <a:rPr lang="en-GB" sz="1200" kern="1200" smtClean="0">
                <a:solidFill>
                  <a:schemeClr val="tx1"/>
                </a:solidFill>
                <a:effectLst/>
                <a:latin typeface="+mn-lt"/>
                <a:ea typeface="+mn-ea"/>
                <a:cs typeface="+mn-cs"/>
              </a:rPr>
              <a:t>Sự khác nhau về cấu trúc biển số xe của mỗi nước</a:t>
            </a:r>
          </a:p>
          <a:p>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11</a:t>
            </a:fld>
            <a:endParaRPr lang="en-US"/>
          </a:p>
        </p:txBody>
      </p:sp>
    </p:spTree>
    <p:extLst>
      <p:ext uri="{BB962C8B-B14F-4D97-AF65-F5344CB8AC3E}">
        <p14:creationId xmlns:p14="http://schemas.microsoft.com/office/powerpoint/2010/main" val="874861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smtClean="0">
                <a:solidFill>
                  <a:schemeClr val="tx1"/>
                </a:solidFill>
                <a:effectLst/>
                <a:latin typeface="+mn-lt"/>
                <a:ea typeface="+mn-ea"/>
                <a:cs typeface="+mn-cs"/>
              </a:rPr>
              <a:t>- </a:t>
            </a:r>
            <a:r>
              <a:rPr lang="en-GB" sz="1200" b="1" kern="1200" smtClean="0">
                <a:solidFill>
                  <a:schemeClr val="tx1"/>
                </a:solidFill>
                <a:effectLst/>
                <a:latin typeface="+mn-lt"/>
                <a:ea typeface="+mn-ea"/>
                <a:cs typeface="+mn-cs"/>
              </a:rPr>
              <a:t>Nhược điểm</a:t>
            </a:r>
            <a:r>
              <a:rPr lang="en-GB" sz="1200" kern="1200" smtClean="0">
                <a:solidFill>
                  <a:schemeClr val="tx1"/>
                </a:solidFill>
                <a:effectLst/>
                <a:latin typeface="+mn-lt"/>
                <a:ea typeface="+mn-ea"/>
                <a:cs typeface="+mn-cs"/>
              </a:rPr>
              <a:t>: Khi ảnh có thêm nhiều đối tượng không phải là vùng biển số xe, chẳng hạn là ảnh chụp tổng quát gồm cả cảnh vật bên ngoài thì cách tiếp cận này trở nên không hiệu quả. Độ phức tạp tính toán khá cao. Khi ảnh có thêm nhiêu đối tượng khác thì khối lượng tính toán tăng lên rất nhiều .Vì vậy phương pháp này chỉ hiệu quả đối với hệ thống trạm thu phí, trạm gác cổng, gửi xe tự động.</a:t>
            </a:r>
          </a:p>
          <a:p>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12</a:t>
            </a:fld>
            <a:endParaRPr lang="en-US"/>
          </a:p>
        </p:txBody>
      </p:sp>
    </p:spTree>
    <p:extLst>
      <p:ext uri="{BB962C8B-B14F-4D97-AF65-F5344CB8AC3E}">
        <p14:creationId xmlns:p14="http://schemas.microsoft.com/office/powerpoint/2010/main" val="827863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smtClean="0">
                <a:solidFill>
                  <a:schemeClr val="tx1"/>
                </a:solidFill>
                <a:effectLst/>
                <a:latin typeface="+mn-lt"/>
                <a:ea typeface="+mn-ea"/>
                <a:cs typeface="+mn-cs"/>
              </a:rPr>
              <a:t>Năm 2012, thế giới chứng kiến ​​sự tái sinh của mạng neural</a:t>
            </a:r>
            <a:r>
              <a:rPr lang="en-GB" sz="1200" kern="1200" baseline="0" smtClean="0">
                <a:solidFill>
                  <a:schemeClr val="tx1"/>
                </a:solidFill>
                <a:effectLst/>
                <a:latin typeface="+mn-lt"/>
                <a:ea typeface="+mn-ea"/>
                <a:cs typeface="+mn-cs"/>
              </a:rPr>
              <a:t> </a:t>
            </a:r>
            <a:r>
              <a:rPr lang="en-GB" sz="1200" kern="1200" smtClean="0">
                <a:solidFill>
                  <a:schemeClr val="tx1"/>
                </a:solidFill>
                <a:effectLst/>
                <a:latin typeface="+mn-lt"/>
                <a:ea typeface="+mn-ea"/>
                <a:cs typeface="+mn-cs"/>
              </a:rPr>
              <a:t>tích chập. Mạng tích chập sâu có thể học các biểu diễn đặc trưng mạnh mẽ của một hình ảnh. một câu hỏi tự nhiên là liệu chúng ta có thể đưa nó vào phát hiện đối tượng không?  </a:t>
            </a:r>
          </a:p>
          <a:p>
            <a:r>
              <a:rPr lang="en-GB" sz="1200" kern="1200" smtClean="0">
                <a:solidFill>
                  <a:schemeClr val="tx1"/>
                </a:solidFill>
                <a:effectLst/>
                <a:latin typeface="+mn-lt"/>
                <a:ea typeface="+mn-ea"/>
                <a:cs typeface="+mn-cs"/>
              </a:rPr>
              <a:t>R. Girshick đã dẫn đầu để phá vỡ các bế tắc trong năm 2014 bằng cách đề xuất Regions CNN (RCNN) để phát hiện đối tượng. Kể từ đó, phát hiện đối tượng bắt đầu phát triển với tốc độ chưa từng thấy.</a:t>
            </a:r>
          </a:p>
          <a:p>
            <a:r>
              <a:rPr lang="en-GB" sz="1200" b="0" i="0" kern="1200" smtClean="0">
                <a:solidFill>
                  <a:schemeClr val="tx1"/>
                </a:solidFill>
                <a:effectLst/>
                <a:latin typeface="+mn-lt"/>
                <a:ea typeface="+mn-ea"/>
                <a:cs typeface="+mn-cs"/>
              </a:rPr>
              <a:t>Các</a:t>
            </a:r>
            <a:r>
              <a:rPr lang="en-GB" sz="1200" b="0" i="0" kern="1200" baseline="0" smtClean="0">
                <a:solidFill>
                  <a:schemeClr val="tx1"/>
                </a:solidFill>
                <a:effectLst/>
                <a:latin typeface="+mn-lt"/>
                <a:ea typeface="+mn-ea"/>
                <a:cs typeface="+mn-cs"/>
              </a:rPr>
              <a:t> thuật toán nhận diện đối tượng chia thành 2 nhóm: region proposal và single shot.</a:t>
            </a:r>
          </a:p>
          <a:p>
            <a:endParaRPr lang="en-GB" sz="1200" b="0" i="0" kern="1200" baseline="0" smtClean="0">
              <a:solidFill>
                <a:schemeClr val="tx1"/>
              </a:solidFill>
              <a:effectLst/>
              <a:latin typeface="+mn-lt"/>
              <a:ea typeface="+mn-ea"/>
              <a:cs typeface="+mn-cs"/>
            </a:endParaRPr>
          </a:p>
          <a:p>
            <a:endParaRPr lang="en-GB" sz="1200" b="0" i="0" kern="1200" baseline="0" smtClean="0">
              <a:solidFill>
                <a:schemeClr val="tx1"/>
              </a:solidFill>
              <a:effectLst/>
              <a:latin typeface="+mn-lt"/>
              <a:ea typeface="+mn-ea"/>
              <a:cs typeface="+mn-cs"/>
            </a:endParaRPr>
          </a:p>
          <a:p>
            <a:r>
              <a:rPr lang="vi-VN" sz="1200" b="0" i="0" kern="1200" smtClean="0">
                <a:solidFill>
                  <a:schemeClr val="tx1"/>
                </a:solidFill>
                <a:effectLst/>
                <a:latin typeface="+mn-lt"/>
                <a:ea typeface="+mn-ea"/>
                <a:cs typeface="+mn-cs"/>
              </a:rPr>
              <a:t>Một Region Proposal Network nhận đầu vào là ảnh với kích thước bất kì và cho đầu ra là region proposal (tập vị trí của các hình chữ nhật có thể chứa vật thể), cùng với xác suất chứa vật thể của hình chữ nhật tương ứng.</a:t>
            </a:r>
            <a:endParaRPr lang="en-GB" sz="1200" b="0" i="0" kern="1200" smtClean="0">
              <a:solidFill>
                <a:schemeClr val="tx1"/>
              </a:solidFill>
              <a:effectLst/>
              <a:latin typeface="+mn-lt"/>
              <a:ea typeface="+mn-ea"/>
              <a:cs typeface="+mn-cs"/>
            </a:endParaRPr>
          </a:p>
          <a:p>
            <a:r>
              <a:rPr lang="vi-VN" sz="1200" b="0" i="0" kern="1200" smtClean="0">
                <a:solidFill>
                  <a:schemeClr val="tx1"/>
                </a:solidFill>
                <a:effectLst/>
                <a:latin typeface="+mn-lt"/>
                <a:ea typeface="+mn-ea"/>
                <a:cs typeface="+mn-cs"/>
              </a:rPr>
              <a:t>bỏ qua bước tìm region proposal, mà trực tiếp rút trích boundary boxes và classes trực tiếp từ feature map.</a:t>
            </a:r>
            <a:r>
              <a:rPr lang="en-GB" sz="1200" b="0" i="0" kern="1200" baseline="0" smtClean="0">
                <a:solidFill>
                  <a:schemeClr val="tx1"/>
                </a:solidFill>
                <a:effectLst/>
                <a:latin typeface="+mn-lt"/>
                <a:ea typeface="+mn-ea"/>
                <a:cs typeface="+mn-cs"/>
              </a:rPr>
              <a:t> </a:t>
            </a:r>
          </a:p>
          <a:p>
            <a:endParaRPr lang="en-GB" sz="1200" b="0" i="0" kern="1200" baseline="0" smtClean="0">
              <a:solidFill>
                <a:schemeClr val="tx1"/>
              </a:solidFill>
              <a:effectLst/>
              <a:latin typeface="+mn-lt"/>
              <a:ea typeface="+mn-ea"/>
              <a:cs typeface="+mn-cs"/>
            </a:endParaRPr>
          </a:p>
          <a:p>
            <a:endParaRPr lang="vi-VN"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3544625-0ADF-4414-89A2-9E135F0C849F}" type="slidenum">
              <a:rPr lang="en-US" smtClean="0"/>
              <a:t>13</a:t>
            </a:fld>
            <a:endParaRPr lang="en-US"/>
          </a:p>
        </p:txBody>
      </p:sp>
    </p:spTree>
    <p:extLst>
      <p:ext uri="{BB962C8B-B14F-4D97-AF65-F5344CB8AC3E}">
        <p14:creationId xmlns:p14="http://schemas.microsoft.com/office/powerpoint/2010/main" val="1542756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smtClean="0">
                <a:solidFill>
                  <a:schemeClr val="tx1"/>
                </a:solidFill>
                <a:effectLst/>
                <a:latin typeface="+mn-lt"/>
                <a:ea typeface="+mn-ea"/>
                <a:cs typeface="+mn-cs"/>
              </a:rPr>
              <a:t>Công cụ này hỗ trợ nhận diện kí tự của hơn 100 ngôn ngữ khác nhau, bao gồm cả tiếng Việt. </a:t>
            </a:r>
            <a:endParaRPr lang="en-GB" sz="1200" b="0" i="0" kern="1200" smtClean="0">
              <a:solidFill>
                <a:schemeClr val="tx1"/>
              </a:solidFill>
              <a:effectLst/>
              <a:latin typeface="+mn-lt"/>
              <a:ea typeface="+mn-ea"/>
              <a:cs typeface="+mn-cs"/>
            </a:endParaRPr>
          </a:p>
          <a:p>
            <a:r>
              <a:rPr lang="vi-VN" sz="1200" b="0" i="0" kern="1200" smtClean="0">
                <a:solidFill>
                  <a:schemeClr val="tx1"/>
                </a:solidFill>
                <a:effectLst/>
                <a:latin typeface="+mn-lt"/>
                <a:ea typeface="+mn-ea"/>
                <a:cs typeface="+mn-cs"/>
              </a:rPr>
              <a:t>Không những thế, chúng ta có thể huấn luyện chương trình dùng Tesseract để có thể nhận diện một ngôn ngữ nào đó. </a:t>
            </a:r>
            <a:endParaRPr lang="en-GB" sz="1200" b="0" i="0" kern="1200" smtClean="0">
              <a:solidFill>
                <a:schemeClr val="tx1"/>
              </a:solidFill>
              <a:effectLst/>
              <a:latin typeface="+mn-lt"/>
              <a:ea typeface="+mn-ea"/>
              <a:cs typeface="+mn-cs"/>
            </a:endParaRPr>
          </a:p>
          <a:p>
            <a:r>
              <a:rPr lang="vi-VN" sz="1200" b="0" i="0" kern="1200" smtClean="0">
                <a:solidFill>
                  <a:schemeClr val="tx1"/>
                </a:solidFill>
                <a:effectLst/>
                <a:latin typeface="+mn-lt"/>
                <a:ea typeface="+mn-ea"/>
                <a:cs typeface="+mn-cs"/>
              </a:rPr>
              <a:t>Bên cạnh đó, mã nguồn mở này không hỗ trợ GUI, nên bạn sẽ cần tới ứng dụng của bên thứ ba nếu muốn sử dụng chức năng này.</a:t>
            </a:r>
            <a:endParaRPr lang="vi-VN"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3544625-0ADF-4414-89A2-9E135F0C849F}" type="slidenum">
              <a:rPr lang="en-US" smtClean="0"/>
              <a:t>14</a:t>
            </a:fld>
            <a:endParaRPr lang="en-US"/>
          </a:p>
        </p:txBody>
      </p:sp>
    </p:spTree>
    <p:extLst>
      <p:ext uri="{BB962C8B-B14F-4D97-AF65-F5344CB8AC3E}">
        <p14:creationId xmlns:p14="http://schemas.microsoft.com/office/powerpoint/2010/main" val="2411285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3544625-0ADF-4414-89A2-9E135F0C849F}" type="slidenum">
              <a:rPr lang="en-US" smtClean="0"/>
              <a:t>15</a:t>
            </a:fld>
            <a:endParaRPr lang="en-US"/>
          </a:p>
        </p:txBody>
      </p:sp>
    </p:spTree>
    <p:extLst>
      <p:ext uri="{BB962C8B-B14F-4D97-AF65-F5344CB8AC3E}">
        <p14:creationId xmlns:p14="http://schemas.microsoft.com/office/powerpoint/2010/main" val="35950033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1" i="0" kern="1200" smtClean="0">
                <a:solidFill>
                  <a:schemeClr val="tx1"/>
                </a:solidFill>
                <a:effectLst/>
                <a:latin typeface="+mn-lt"/>
                <a:ea typeface="+mn-ea"/>
                <a:cs typeface="+mn-cs"/>
              </a:rPr>
              <a:t>Có mặt trên 200 quốc gia và phủ sóng 99% diện tích của thế giới</a:t>
            </a:r>
            <a:r>
              <a:rPr lang="vi-VN" sz="1200" b="0" i="0" kern="1200" smtClean="0">
                <a:solidFill>
                  <a:schemeClr val="tx1"/>
                </a:solidFill>
                <a:effectLst/>
                <a:latin typeface="+mn-lt"/>
                <a:ea typeface="+mn-ea"/>
                <a:cs typeface="+mn-cs"/>
              </a:rPr>
              <a:t>, có thể nói không hang cùng ngỏ hẻm nào mà bạn không thể tìm thấy trên Google Maps. Các dữ liệu về đia điểm này được xây dựng trên tiêu chí an toàn, tin cậy và chính xác so với các dịch vụ khác.</a:t>
            </a:r>
          </a:p>
          <a:p>
            <a:r>
              <a:rPr lang="vi-VN" sz="1200" b="1" i="0" kern="1200" smtClean="0">
                <a:solidFill>
                  <a:schemeClr val="tx1"/>
                </a:solidFill>
                <a:effectLst/>
                <a:latin typeface="+mn-lt"/>
                <a:ea typeface="+mn-ea"/>
                <a:cs typeface="+mn-cs"/>
              </a:rPr>
              <a:t>25 triệu cập nhật về địa điểm, khu vực, tuyến đường hằng ngày</a:t>
            </a:r>
            <a:r>
              <a:rPr lang="vi-VN" sz="1200" b="0" i="0" kern="1200" smtClean="0">
                <a:solidFill>
                  <a:schemeClr val="tx1"/>
                </a:solidFill>
                <a:effectLst/>
                <a:latin typeface="+mn-lt"/>
                <a:ea typeface="+mn-ea"/>
                <a:cs typeface="+mn-cs"/>
              </a:rPr>
              <a:t> với sự đóng góp hùng hậu từ các dịch vụ bên ngoài cũng như đội ngủ Google Local Guide.</a:t>
            </a:r>
          </a:p>
          <a:p>
            <a:r>
              <a:rPr lang="vi-VN" sz="1200" b="1" i="0" kern="1200" smtClean="0">
                <a:solidFill>
                  <a:schemeClr val="tx1"/>
                </a:solidFill>
                <a:effectLst/>
                <a:latin typeface="+mn-lt"/>
                <a:ea typeface="+mn-ea"/>
                <a:cs typeface="+mn-cs"/>
              </a:rPr>
              <a:t>Khẳng định chất lượng dịch vụ đáng tin cậy</a:t>
            </a:r>
            <a:r>
              <a:rPr lang="vi-VN" sz="1200" b="0" i="0" kern="1200" smtClean="0">
                <a:solidFill>
                  <a:schemeClr val="tx1"/>
                </a:solidFill>
                <a:effectLst/>
                <a:latin typeface="+mn-lt"/>
                <a:ea typeface="+mn-ea"/>
                <a:cs typeface="+mn-cs"/>
              </a:rPr>
              <a:t> với số lượng người dùng hơn 1 tỷ mỗi tháng.</a:t>
            </a:r>
            <a:endParaRPr lang="vi-VN"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3544625-0ADF-4414-89A2-9E135F0C849F}" type="slidenum">
              <a:rPr lang="en-US" smtClean="0"/>
              <a:t>16</a:t>
            </a:fld>
            <a:endParaRPr lang="en-US"/>
          </a:p>
        </p:txBody>
      </p:sp>
    </p:spTree>
    <p:extLst>
      <p:ext uri="{BB962C8B-B14F-4D97-AF65-F5344CB8AC3E}">
        <p14:creationId xmlns:p14="http://schemas.microsoft.com/office/powerpoint/2010/main" val="2805914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1" i="0" kern="1200" smtClean="0">
                <a:solidFill>
                  <a:schemeClr val="tx1"/>
                </a:solidFill>
                <a:effectLst/>
                <a:latin typeface="+mn-lt"/>
                <a:ea typeface="+mn-ea"/>
                <a:cs typeface="+mn-cs"/>
              </a:rPr>
              <a:t>Có mặt trên 200 quốc gia và phủ sóng 99% diện tích của thế giới</a:t>
            </a:r>
            <a:r>
              <a:rPr lang="vi-VN" sz="1200" b="0" i="0" kern="1200" smtClean="0">
                <a:solidFill>
                  <a:schemeClr val="tx1"/>
                </a:solidFill>
                <a:effectLst/>
                <a:latin typeface="+mn-lt"/>
                <a:ea typeface="+mn-ea"/>
                <a:cs typeface="+mn-cs"/>
              </a:rPr>
              <a:t>, có thể nói không hang cùng ngỏ hẻm nào mà bạn không thể tìm thấy trên Google Maps. Các dữ liệu về đia điểm này được xây dựng trên tiêu chí an toàn, tin cậy và chính xác so với các dịch vụ khác.</a:t>
            </a:r>
          </a:p>
          <a:p>
            <a:r>
              <a:rPr lang="vi-VN" sz="1200" b="1" i="0" kern="1200" smtClean="0">
                <a:solidFill>
                  <a:schemeClr val="tx1"/>
                </a:solidFill>
                <a:effectLst/>
                <a:latin typeface="+mn-lt"/>
                <a:ea typeface="+mn-ea"/>
                <a:cs typeface="+mn-cs"/>
              </a:rPr>
              <a:t>25 triệu cập nhật về địa điểm, khu vực, tuyến đường hằng ngày</a:t>
            </a:r>
            <a:r>
              <a:rPr lang="vi-VN" sz="1200" b="0" i="0" kern="1200" smtClean="0">
                <a:solidFill>
                  <a:schemeClr val="tx1"/>
                </a:solidFill>
                <a:effectLst/>
                <a:latin typeface="+mn-lt"/>
                <a:ea typeface="+mn-ea"/>
                <a:cs typeface="+mn-cs"/>
              </a:rPr>
              <a:t> với sự đóng góp hùng hậu từ các dịch vụ bên ngoài cũng như đội ngủ Google Local Guide.</a:t>
            </a:r>
          </a:p>
          <a:p>
            <a:r>
              <a:rPr lang="vi-VN" sz="1200" b="1" i="0" kern="1200" smtClean="0">
                <a:solidFill>
                  <a:schemeClr val="tx1"/>
                </a:solidFill>
                <a:effectLst/>
                <a:latin typeface="+mn-lt"/>
                <a:ea typeface="+mn-ea"/>
                <a:cs typeface="+mn-cs"/>
              </a:rPr>
              <a:t>Khẳng định chất lượng dịch vụ đáng tin cậy</a:t>
            </a:r>
            <a:r>
              <a:rPr lang="vi-VN" sz="1200" b="0" i="0" kern="1200" smtClean="0">
                <a:solidFill>
                  <a:schemeClr val="tx1"/>
                </a:solidFill>
                <a:effectLst/>
                <a:latin typeface="+mn-lt"/>
                <a:ea typeface="+mn-ea"/>
                <a:cs typeface="+mn-cs"/>
              </a:rPr>
              <a:t> với số lượng người dùng hơn 1 tỷ mỗi tháng.</a:t>
            </a:r>
            <a:endParaRPr lang="vi-VN"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3544625-0ADF-4414-89A2-9E135F0C849F}" type="slidenum">
              <a:rPr lang="en-US" smtClean="0"/>
              <a:t>17</a:t>
            </a:fld>
            <a:endParaRPr lang="en-US"/>
          </a:p>
        </p:txBody>
      </p:sp>
    </p:spTree>
    <p:extLst>
      <p:ext uri="{BB962C8B-B14F-4D97-AF65-F5344CB8AC3E}">
        <p14:creationId xmlns:p14="http://schemas.microsoft.com/office/powerpoint/2010/main" val="40510326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3544625-0ADF-4414-89A2-9E135F0C849F}" type="slidenum">
              <a:rPr lang="en-US" smtClean="0"/>
              <a:t>18</a:t>
            </a:fld>
            <a:endParaRPr lang="en-US"/>
          </a:p>
        </p:txBody>
      </p:sp>
    </p:spTree>
    <p:extLst>
      <p:ext uri="{BB962C8B-B14F-4D97-AF65-F5344CB8AC3E}">
        <p14:creationId xmlns:p14="http://schemas.microsoft.com/office/powerpoint/2010/main" val="37127893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F3544625-0ADF-4414-89A2-9E135F0C849F}" type="slidenum">
              <a:rPr lang="en-US" smtClean="0"/>
              <a:t>27</a:t>
            </a:fld>
            <a:endParaRPr lang="en-US"/>
          </a:p>
        </p:txBody>
      </p:sp>
    </p:spTree>
    <p:extLst>
      <p:ext uri="{BB962C8B-B14F-4D97-AF65-F5344CB8AC3E}">
        <p14:creationId xmlns:p14="http://schemas.microsoft.com/office/powerpoint/2010/main" val="397589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2</a:t>
            </a:fld>
            <a:endParaRPr lang="en-US"/>
          </a:p>
        </p:txBody>
      </p:sp>
    </p:spTree>
    <p:extLst>
      <p:ext uri="{BB962C8B-B14F-4D97-AF65-F5344CB8AC3E}">
        <p14:creationId xmlns:p14="http://schemas.microsoft.com/office/powerpoint/2010/main" val="16366540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28</a:t>
            </a:fld>
            <a:endParaRPr lang="en-US"/>
          </a:p>
        </p:txBody>
      </p:sp>
    </p:spTree>
    <p:extLst>
      <p:ext uri="{BB962C8B-B14F-4D97-AF65-F5344CB8AC3E}">
        <p14:creationId xmlns:p14="http://schemas.microsoft.com/office/powerpoint/2010/main" val="204834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Hơn</a:t>
            </a:r>
            <a:r>
              <a:rPr lang="en-US" baseline="0" smtClean="0"/>
              <a:t> 50 triệu xe máy</a:t>
            </a:r>
          </a:p>
          <a:p>
            <a:r>
              <a:rPr lang="en-US" baseline="0" smtClean="0"/>
              <a:t>Gần 4 triệu ô tô đang lưu </a:t>
            </a:r>
            <a:r>
              <a:rPr lang="en-US" baseline="0" smtClean="0"/>
              <a:t>thông</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smtClean="0">
                <a:solidFill>
                  <a:schemeClr val="tx1"/>
                </a:solidFill>
                <a:effectLst/>
                <a:latin typeface="+mn-lt"/>
                <a:ea typeface="+mn-ea"/>
                <a:cs typeface="+mn-cs"/>
              </a:rPr>
              <a:t>Công tác quản lý phương tiện giao thông nói chung và quản lý ôtô, xe máy là vô cùng phức tạp, cũng như nhận diện, xử phạt các hành vi vi phạm giao thông, sẽ tốn nhiều thời gian và công sức hơn.</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smtClean="0">
                <a:solidFill>
                  <a:schemeClr val="tx1"/>
                </a:solidFill>
                <a:effectLst/>
                <a:latin typeface="+mn-lt"/>
                <a:ea typeface="+mn-ea"/>
                <a:cs typeface="+mn-cs"/>
              </a:rPr>
              <a:t> Để giảm nhân lực và xử lý trong việc công tác quản lý, kiểm soát phương tiện giao thông, trên thế giới đã nhanh chóng xây dựng hệ thống giám sát tự động đối với các phương tiện giao thông lấy biển số xe là mục tiêu giám sát. Hệ thống này đã được sử dụng rộng rãi tuy nhiên ở Việt Nam đây vẫn là một lĩnh vực mới mẻ</a:t>
            </a:r>
            <a:r>
              <a:rPr lang="en-US" sz="1200" kern="1200" smtClean="0">
                <a:solidFill>
                  <a:schemeClr val="tx1"/>
                </a:solidFill>
                <a:effectLst/>
                <a:latin typeface="+mn-lt"/>
                <a:ea typeface="+mn-ea"/>
                <a:cs typeface="+mn-cs"/>
              </a:rPr>
              <a:t> . </a:t>
            </a:r>
            <a:endParaRPr lang="en-GB" sz="1200" kern="1200" smtClean="0">
              <a:solidFill>
                <a:schemeClr val="tx1"/>
              </a:solidFill>
              <a:effectLst/>
              <a:latin typeface="+mn-lt"/>
              <a:ea typeface="+mn-ea"/>
              <a:cs typeface="+mn-cs"/>
            </a:endParaRPr>
          </a:p>
          <a:p>
            <a:endParaRPr lang="en-US" baseline="0" smtClean="0"/>
          </a:p>
          <a:p>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3</a:t>
            </a:fld>
            <a:endParaRPr lang="en-US"/>
          </a:p>
        </p:txBody>
      </p:sp>
    </p:spTree>
    <p:extLst>
      <p:ext uri="{BB962C8B-B14F-4D97-AF65-F5344CB8AC3E}">
        <p14:creationId xmlns:p14="http://schemas.microsoft.com/office/powerpoint/2010/main" val="474284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smtClean="0">
                <a:solidFill>
                  <a:schemeClr val="tx1"/>
                </a:solidFill>
                <a:effectLst/>
                <a:latin typeface="+mn-lt"/>
                <a:ea typeface="+mn-ea"/>
                <a:cs typeface="+mn-cs"/>
              </a:rPr>
              <a:t>Tại Hà Nội, riêng Phòng Cảnh sát giao thông Hà Nội đang quản lý, sử dụng gần 600 camera các loại, trong đó có hơn 300 camera để theo dõi lưu lượng phương tiện, hơn 100 camera phục vụ xử phạt vi phạm giao thông và gần 100 thiết bị giám sát giao thông. Ngoài ra, tại nhiều nút giao thông còn có camera của các</a:t>
            </a:r>
            <a:r>
              <a:rPr lang="en-GB" sz="1200" kern="1200" baseline="0" smtClean="0">
                <a:solidFill>
                  <a:schemeClr val="tx1"/>
                </a:solidFill>
                <a:effectLst/>
                <a:latin typeface="+mn-lt"/>
                <a:ea typeface="+mn-ea"/>
                <a:cs typeface="+mn-cs"/>
              </a:rPr>
              <a:t> đơn vị khác</a:t>
            </a:r>
            <a:r>
              <a:rPr lang="en-GB" sz="1200" kern="1200" smtClean="0">
                <a:solidFill>
                  <a:schemeClr val="tx1"/>
                </a:solidFill>
                <a:effectLst/>
                <a:latin typeface="+mn-lt"/>
                <a:ea typeface="+mn-ea"/>
                <a:cs typeface="+mn-cs"/>
              </a:rPr>
              <a:t>... để hỗ trợ công tác điều hành giao thông chung..</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smtClean="0">
                <a:solidFill>
                  <a:schemeClr val="tx1"/>
                </a:solidFill>
                <a:effectLst/>
                <a:latin typeface="+mn-lt"/>
                <a:ea typeface="+mn-ea"/>
                <a:cs typeface="+mn-cs"/>
              </a:rPr>
              <a:t>Chính</a:t>
            </a:r>
            <a:r>
              <a:rPr lang="en-GB" sz="1200" kern="1200" baseline="0" smtClean="0">
                <a:solidFill>
                  <a:schemeClr val="tx1"/>
                </a:solidFill>
                <a:effectLst/>
                <a:latin typeface="+mn-lt"/>
                <a:ea typeface="+mn-ea"/>
                <a:cs typeface="+mn-cs"/>
              </a:rPr>
              <a:t> quyền thành phố dự kiến lắp them 3000 camera giao thông để góp phần giám sát giao thông chặt chẽ hơn</a:t>
            </a:r>
            <a:endParaRPr lang="en-GB" sz="1200" kern="1200" smtClean="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4</a:t>
            </a:fld>
            <a:endParaRPr lang="en-US"/>
          </a:p>
        </p:txBody>
      </p:sp>
    </p:spTree>
    <p:extLst>
      <p:ext uri="{BB962C8B-B14F-4D97-AF65-F5344CB8AC3E}">
        <p14:creationId xmlns:p14="http://schemas.microsoft.com/office/powerpoint/2010/main" val="724031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sz="1200" kern="1200" smtClean="0">
                <a:solidFill>
                  <a:schemeClr val="tx1"/>
                </a:solidFill>
                <a:effectLst/>
                <a:latin typeface="+mn-lt"/>
                <a:ea typeface="+mn-ea"/>
                <a:cs typeface="+mn-cs"/>
              </a:rPr>
              <a:t>trung tâm giám sát và điều khiển giao thông giai đoạn 1 (thuộc dự án Nâng cấp hệ thống điều khiển giao thông hiện hữu) đã hoàn thành, tổng mức đầu tư khoảng 250 tỷ đồng.</a:t>
            </a:r>
          </a:p>
          <a:p>
            <a:pPr marL="171450" indent="-171450">
              <a:buFont typeface="Arial" panose="020B0604020202020204" pitchFamily="34" charset="0"/>
              <a:buChar char="•"/>
            </a:pPr>
            <a:r>
              <a:rPr lang="en-GB" sz="1200" kern="1200" smtClean="0">
                <a:solidFill>
                  <a:schemeClr val="tx1"/>
                </a:solidFill>
                <a:effectLst/>
                <a:latin typeface="+mn-lt"/>
                <a:ea typeface="+mn-ea"/>
                <a:cs typeface="+mn-cs"/>
              </a:rPr>
              <a:t>có nhiệm vụ kiểm soát giao thông trên các tuyến đường chính, nút giao thông khu vực trung tâm thành phố, với 4 chức năng: điều khiển đèn tín hiệu; giám sát và cung cấp thông tin giao thông; hỗ trợ xử lý vi phạm</a:t>
            </a:r>
          </a:p>
          <a:p>
            <a:pPr marL="171450" indent="-171450">
              <a:buFont typeface="Arial" panose="020B0604020202020204" pitchFamily="34" charset="0"/>
              <a:buChar char="•"/>
            </a:pPr>
            <a:r>
              <a:rPr lang="en-GB" sz="1200" kern="1200" smtClean="0">
                <a:solidFill>
                  <a:schemeClr val="tx1"/>
                </a:solidFill>
                <a:effectLst/>
                <a:latin typeface="+mn-lt"/>
                <a:ea typeface="+mn-ea"/>
                <a:cs typeface="+mn-cs"/>
              </a:rPr>
              <a:t>Ở giai đoạn 2, sau năm 2020 sẽ hoàn thành Trung tâm điều hành giao thông thông minh có quy mô toàn thành phố, tổng vốn đầu tư 250 triệu USD</a:t>
            </a:r>
          </a:p>
          <a:p>
            <a:pPr marL="171450" indent="-171450">
              <a:buFont typeface="Arial" panose="020B0604020202020204" pitchFamily="34" charset="0"/>
              <a:buChar char="•"/>
            </a:pPr>
            <a:endParaRPr lang="en-GB" sz="1200" kern="1200" smtClean="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5</a:t>
            </a:fld>
            <a:endParaRPr lang="en-US"/>
          </a:p>
        </p:txBody>
      </p:sp>
    </p:spTree>
    <p:extLst>
      <p:ext uri="{BB962C8B-B14F-4D97-AF65-F5344CB8AC3E}">
        <p14:creationId xmlns:p14="http://schemas.microsoft.com/office/powerpoint/2010/main" val="2409306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smtClean="0">
                <a:solidFill>
                  <a:schemeClr val="tx1"/>
                </a:solidFill>
                <a:effectLst/>
                <a:latin typeface="+mn-lt"/>
                <a:ea typeface="+mn-ea"/>
                <a:cs typeface="+mn-cs"/>
              </a:rPr>
              <a:t>Qua khảo sát có thể thấy rằng, tình trạng chung tại các thành phố lớn đều đã và đang được trang bị các camera giám sát. </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smtClean="0">
                <a:solidFill>
                  <a:schemeClr val="tx1"/>
                </a:solidFill>
                <a:effectLst/>
                <a:latin typeface="+mn-lt"/>
                <a:ea typeface="+mn-ea"/>
                <a:cs typeface="+mn-cs"/>
              </a:rPr>
              <a:t>Tuy nhiên, chưa có các phần mềm xử lý ảnh chuyên dụng để xử lý dữ liệu từ các camera này hỗ trợ cho các lực lượng chức năng quản lý các vi phạm và tra cứu khi cần. Đặc biệt, trong các trường hợp khẩn cấp, với các camera được lắp đặt hiện nay chưa thể truy vết các xe vi phạm khi lưu hành qua các trạm quan sát của camera. </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smtClean="0">
                <a:solidFill>
                  <a:schemeClr val="tx1"/>
                </a:solidFill>
                <a:effectLst/>
                <a:latin typeface="+mn-lt"/>
                <a:ea typeface="+mn-ea"/>
                <a:cs typeface="+mn-cs"/>
              </a:rPr>
              <a:t>Do đó, rất cần thiết xây dựng hệ thống nhận diện biển số xe để giám sát được các xe lưu thông trên địa bàn một cách trực quan và chính xác, hỗ trợ các cơ quan chức năng truy vết được các xe khi cần, nâng cao hiệu quả quản lý. </a:t>
            </a:r>
          </a:p>
          <a:p>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6</a:t>
            </a:fld>
            <a:endParaRPr lang="en-US"/>
          </a:p>
        </p:txBody>
      </p:sp>
    </p:spTree>
    <p:extLst>
      <p:ext uri="{BB962C8B-B14F-4D97-AF65-F5344CB8AC3E}">
        <p14:creationId xmlns:p14="http://schemas.microsoft.com/office/powerpoint/2010/main" val="608104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mtClean="0">
                <a:solidFill>
                  <a:schemeClr val="tx1"/>
                </a:solidFill>
                <a:effectLst/>
                <a:latin typeface="+mn-lt"/>
                <a:ea typeface="+mn-ea"/>
                <a:cs typeface="+mn-cs"/>
              </a:rPr>
              <a:t>Hệ thống nhận dạng biển số xe tự động (Automatic License Plate Recognition- ALPR) là hệ thống có khả năng phân tích hình ảnh và xác định biển số xe thông qua video, thiết bị ghi hình và hình ảnh. Sau cùng là xác định các thông tin liên</a:t>
            </a:r>
            <a:r>
              <a:rPr lang="en-US" sz="1200" kern="1200" baseline="0" smtClean="0">
                <a:solidFill>
                  <a:schemeClr val="tx1"/>
                </a:solidFill>
                <a:effectLst/>
                <a:latin typeface="+mn-lt"/>
                <a:ea typeface="+mn-ea"/>
                <a:cs typeface="+mn-cs"/>
              </a:rPr>
              <a:t> quan</a:t>
            </a:r>
            <a:r>
              <a:rPr lang="en-US" sz="1200" kern="1200" smtClean="0">
                <a:solidFill>
                  <a:schemeClr val="tx1"/>
                </a:solidFill>
                <a:effectLst/>
                <a:latin typeface="+mn-lt"/>
                <a:ea typeface="+mn-ea"/>
                <a:cs typeface="+mn-cs"/>
              </a:rPr>
              <a:t> như: chư sở hữu xe, theo dõi xe </a:t>
            </a:r>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7</a:t>
            </a:fld>
            <a:endParaRPr lang="en-US"/>
          </a:p>
        </p:txBody>
      </p:sp>
    </p:spTree>
    <p:extLst>
      <p:ext uri="{BB962C8B-B14F-4D97-AF65-F5344CB8AC3E}">
        <p14:creationId xmlns:p14="http://schemas.microsoft.com/office/powerpoint/2010/main" val="1291433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smtClean="0">
                <a:solidFill>
                  <a:schemeClr val="tx1"/>
                </a:solidFill>
                <a:effectLst/>
                <a:latin typeface="+mn-lt"/>
                <a:ea typeface="+mn-ea"/>
                <a:cs typeface="+mn-cs"/>
              </a:rPr>
              <a:t>Loại 1:</a:t>
            </a:r>
            <a:r>
              <a:rPr lang="en-GB" sz="1200" kern="1200" smtClean="0">
                <a:solidFill>
                  <a:schemeClr val="tx1"/>
                </a:solidFill>
                <a:effectLst/>
                <a:latin typeface="+mn-lt"/>
                <a:ea typeface="+mn-ea"/>
                <a:cs typeface="+mn-cs"/>
              </a:rPr>
              <a:t> Giới hạn vùng nhìn</a:t>
            </a:r>
          </a:p>
          <a:p>
            <a:pPr lvl="0"/>
            <a:r>
              <a:rPr lang="en-GB" sz="1200" i="1" kern="1200" smtClean="0">
                <a:solidFill>
                  <a:schemeClr val="tx1"/>
                </a:solidFill>
                <a:effectLst/>
                <a:latin typeface="+mn-lt"/>
                <a:ea typeface="+mn-ea"/>
                <a:cs typeface="+mn-cs"/>
              </a:rPr>
              <a:t>Đầu vào:</a:t>
            </a:r>
            <a:r>
              <a:rPr lang="en-GB" sz="1200" kern="1200" smtClean="0">
                <a:solidFill>
                  <a:schemeClr val="tx1"/>
                </a:solidFill>
                <a:effectLst/>
                <a:latin typeface="+mn-lt"/>
                <a:ea typeface="+mn-ea"/>
                <a:cs typeface="+mn-cs"/>
              </a:rPr>
              <a:t> Ảnh thu trực tiếp từ các thiết bị ghi nhận ảnh kỹ thuật số. Ảnh được ghi nhận thường chỉ giới hạn trong vùng có biển số xe.</a:t>
            </a:r>
          </a:p>
          <a:p>
            <a:pPr lvl="0"/>
            <a:r>
              <a:rPr lang="en-GB" sz="1200" i="1" kern="1200" smtClean="0">
                <a:solidFill>
                  <a:schemeClr val="tx1"/>
                </a:solidFill>
                <a:effectLst/>
                <a:latin typeface="+mn-lt"/>
                <a:ea typeface="+mn-ea"/>
                <a:cs typeface="+mn-cs"/>
              </a:rPr>
              <a:t>Nguyên lý hoạt động:</a:t>
            </a:r>
            <a:r>
              <a:rPr lang="en-GB" sz="1200" kern="1200" smtClean="0">
                <a:solidFill>
                  <a:schemeClr val="tx1"/>
                </a:solidFill>
                <a:effectLst/>
                <a:latin typeface="+mn-lt"/>
                <a:ea typeface="+mn-ea"/>
                <a:cs typeface="+mn-cs"/>
              </a:rPr>
              <a:t> Các phương tiện giao thông phải chạy với một tốc độ đủ chậm để máy ghi nhận hình ảnh co thể thu được ảnh vùng biển số xe.</a:t>
            </a:r>
          </a:p>
          <a:p>
            <a:pPr lvl="0"/>
            <a:r>
              <a:rPr lang="en-GB" sz="1200" i="1" kern="1200" smtClean="0">
                <a:solidFill>
                  <a:schemeClr val="tx1"/>
                </a:solidFill>
                <a:effectLst/>
                <a:latin typeface="+mn-lt"/>
                <a:ea typeface="+mn-ea"/>
                <a:cs typeface="+mn-cs"/>
              </a:rPr>
              <a:t>Ứng dụng:</a:t>
            </a:r>
            <a:r>
              <a:rPr lang="en-GB" sz="1200" kern="1200" smtClean="0">
                <a:solidFill>
                  <a:schemeClr val="tx1"/>
                </a:solidFill>
                <a:effectLst/>
                <a:latin typeface="+mn-lt"/>
                <a:ea typeface="+mn-ea"/>
                <a:cs typeface="+mn-cs"/>
              </a:rPr>
              <a:t> Những ứng dụng nhận dạng biển số xe loại này thường được dung tại cac trạm kiểm soát, các trạm thu phí, các bãi gửi xe tự động, các trạm gác cổng.</a:t>
            </a:r>
          </a:p>
          <a:p>
            <a:r>
              <a:rPr lang="en-GB" sz="1200" b="1" kern="1200" smtClean="0">
                <a:solidFill>
                  <a:schemeClr val="tx1"/>
                </a:solidFill>
                <a:effectLst/>
                <a:latin typeface="+mn-lt"/>
                <a:ea typeface="+mn-ea"/>
                <a:cs typeface="+mn-cs"/>
              </a:rPr>
              <a:t>Loại 2: </a:t>
            </a:r>
            <a:r>
              <a:rPr lang="en-GB" sz="1200" kern="1200" smtClean="0">
                <a:solidFill>
                  <a:schemeClr val="tx1"/>
                </a:solidFill>
                <a:effectLst/>
                <a:latin typeface="+mn-lt"/>
                <a:ea typeface="+mn-ea"/>
                <a:cs typeface="+mn-cs"/>
              </a:rPr>
              <a:t>Không giới hạn vùng nhìn:</a:t>
            </a:r>
          </a:p>
          <a:p>
            <a:pPr lvl="0"/>
            <a:r>
              <a:rPr lang="en-GB" sz="1200" i="1" kern="1200" smtClean="0">
                <a:solidFill>
                  <a:schemeClr val="tx1"/>
                </a:solidFill>
                <a:effectLst/>
                <a:latin typeface="+mn-lt"/>
                <a:ea typeface="+mn-ea"/>
                <a:cs typeface="+mn-cs"/>
              </a:rPr>
              <a:t>Đầu vào:</a:t>
            </a:r>
            <a:r>
              <a:rPr lang="en-GB" sz="1200" kern="1200" smtClean="0">
                <a:solidFill>
                  <a:schemeClr val="tx1"/>
                </a:solidFill>
                <a:effectLst/>
                <a:latin typeface="+mn-lt"/>
                <a:ea typeface="+mn-ea"/>
                <a:cs typeface="+mn-cs"/>
              </a:rPr>
              <a:t> Ảnh đầu vào thu được từ các thiết bị ghi hình tự động, không phụ thuộc vào góc độ, các đối tượng xung quanh, ảnh không cần bắt buộc chỉ chụp vùng chứa biển số xe, mà có thể ảnh tổng hợp như chứa them các đối tượng như người, cây, đường phố.., miễn là vùng biển số xe phải đủ rõ để có thể thực hiện nhận dạng được các ký tự trong vùng đó.</a:t>
            </a:r>
          </a:p>
          <a:p>
            <a:pPr lvl="0"/>
            <a:r>
              <a:rPr lang="en-GB" sz="1200" i="1" kern="1200" smtClean="0">
                <a:solidFill>
                  <a:schemeClr val="tx1"/>
                </a:solidFill>
                <a:effectLst/>
                <a:latin typeface="+mn-lt"/>
                <a:ea typeface="+mn-ea"/>
                <a:cs typeface="+mn-cs"/>
              </a:rPr>
              <a:t>Nguyên lý hoạt động:</a:t>
            </a:r>
            <a:r>
              <a:rPr lang="en-GB" sz="1200" kern="1200" smtClean="0">
                <a:solidFill>
                  <a:schemeClr val="tx1"/>
                </a:solidFill>
                <a:effectLst/>
                <a:latin typeface="+mn-lt"/>
                <a:ea typeface="+mn-ea"/>
                <a:cs typeface="+mn-cs"/>
              </a:rPr>
              <a:t> Do đặc tính không giới hạn vùng nhìn mà ảnh đầu vào có thể thu được từ một thiết bị ghi hình (camara, máy ảnh…). Và do đó, công việc đầu tiên là dò tìm trong ảnh, để xác định đúng vùng nào là biển số xe. Sau đó, thực hiện tách vùng và nhận dạng. Cuối cùng tùy thuộc vào mục đích sử dụng mà kết quả nhận dạng được truyền đi hay lưu trữ để phục vụ nhu cầu của người dùng cuối.</a:t>
            </a:r>
          </a:p>
          <a:p>
            <a:pPr lvl="0"/>
            <a:r>
              <a:rPr lang="en-GB" sz="1200" i="1" kern="1200" smtClean="0">
                <a:solidFill>
                  <a:schemeClr val="tx1"/>
                </a:solidFill>
                <a:effectLst/>
                <a:latin typeface="+mn-lt"/>
                <a:ea typeface="+mn-ea"/>
                <a:cs typeface="+mn-cs"/>
              </a:rPr>
              <a:t>Ứng dụng:</a:t>
            </a:r>
            <a:r>
              <a:rPr lang="en-GB" sz="1200" kern="1200" smtClean="0">
                <a:solidFill>
                  <a:schemeClr val="tx1"/>
                </a:solidFill>
                <a:effectLst/>
                <a:latin typeface="+mn-lt"/>
                <a:ea typeface="+mn-ea"/>
                <a:cs typeface="+mn-cs"/>
              </a:rPr>
              <a:t> Vì không phụ thuộc vào hình ảnh thu được nên có thể dùng ứng dụng tại nhiều nơi như tại những nơi điều tiết giao thông, tại các vị trí nhạy cảm của giao thông như ngã ba, ngã tư đường giao nhau. Kiểm soát, nhận diện những hành vi vi phạm an toàn giao thông.</a:t>
            </a:r>
          </a:p>
          <a:p>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8</a:t>
            </a:fld>
            <a:endParaRPr lang="en-US"/>
          </a:p>
        </p:txBody>
      </p:sp>
    </p:spTree>
    <p:extLst>
      <p:ext uri="{BB962C8B-B14F-4D97-AF65-F5344CB8AC3E}">
        <p14:creationId xmlns:p14="http://schemas.microsoft.com/office/powerpoint/2010/main" val="21774251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smtClean="0">
                <a:solidFill>
                  <a:schemeClr val="tx1"/>
                </a:solidFill>
                <a:effectLst/>
                <a:latin typeface="+mn-lt"/>
                <a:ea typeface="+mn-ea"/>
                <a:cs typeface="+mn-cs"/>
              </a:rPr>
              <a:t>- Thu phí giao thông</a:t>
            </a:r>
            <a:r>
              <a:rPr lang="en-GB" sz="1200" b="1" kern="1200" smtClean="0">
                <a:solidFill>
                  <a:schemeClr val="tx1"/>
                </a:solidFill>
                <a:effectLst/>
                <a:latin typeface="+mn-lt"/>
                <a:ea typeface="+mn-ea"/>
                <a:cs typeface="+mn-cs"/>
              </a:rPr>
              <a:t>:</a:t>
            </a:r>
            <a:r>
              <a:rPr lang="en-GB" sz="1200" kern="1200" smtClean="0">
                <a:solidFill>
                  <a:schemeClr val="tx1"/>
                </a:solidFill>
                <a:effectLst/>
                <a:latin typeface="+mn-lt"/>
                <a:ea typeface="+mn-ea"/>
                <a:cs typeface="+mn-cs"/>
              </a:rPr>
              <a:t> Lắp đặt hệ thống “Nhận dạng biển số xe” tại các trạm thu phí nhằm hỗ trợ hoặc tự động hóa công tác thu phí.</a:t>
            </a:r>
          </a:p>
          <a:p>
            <a:r>
              <a:rPr lang="en-GB" sz="1200" kern="1200" smtClean="0">
                <a:solidFill>
                  <a:schemeClr val="tx1"/>
                </a:solidFill>
                <a:effectLst/>
                <a:latin typeface="+mn-lt"/>
                <a:ea typeface="+mn-ea"/>
                <a:cs typeface="+mn-cs"/>
              </a:rPr>
              <a:t>- Kiểm soát xe tại các cổng ra vào , bãi đỗ xe</a:t>
            </a:r>
          </a:p>
          <a:p>
            <a:r>
              <a:rPr lang="en-GB" sz="1200" kern="1200" smtClean="0">
                <a:solidFill>
                  <a:schemeClr val="tx1"/>
                </a:solidFill>
                <a:effectLst/>
                <a:latin typeface="+mn-lt"/>
                <a:ea typeface="+mn-ea"/>
                <a:cs typeface="+mn-cs"/>
              </a:rPr>
              <a:t>- Giám sát giao thông: Các camera được lặp tại các vị trí nhạy cảm trên đường giám sát các phương tiện tham gia giao thông, nhận diện lỗi sai theo dõi phương tiện.</a:t>
            </a:r>
          </a:p>
          <a:p>
            <a:endParaRPr lang="en-US"/>
          </a:p>
        </p:txBody>
      </p:sp>
      <p:sp>
        <p:nvSpPr>
          <p:cNvPr id="4" name="Slide Number Placeholder 3"/>
          <p:cNvSpPr>
            <a:spLocks noGrp="1"/>
          </p:cNvSpPr>
          <p:nvPr>
            <p:ph type="sldNum" sz="quarter" idx="5"/>
          </p:nvPr>
        </p:nvSpPr>
        <p:spPr/>
        <p:txBody>
          <a:bodyPr/>
          <a:lstStyle/>
          <a:p>
            <a:fld id="{F3544625-0ADF-4414-89A2-9E135F0C849F}" type="slidenum">
              <a:rPr lang="en-US" smtClean="0"/>
              <a:t>9</a:t>
            </a:fld>
            <a:endParaRPr lang="en-US"/>
          </a:p>
        </p:txBody>
      </p:sp>
    </p:spTree>
    <p:extLst>
      <p:ext uri="{BB962C8B-B14F-4D97-AF65-F5344CB8AC3E}">
        <p14:creationId xmlns:p14="http://schemas.microsoft.com/office/powerpoint/2010/main" val="13129349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7DE6118-2437-4B30-8E3C-4D2BE6020583}" type="datetimeFigureOut">
              <a:rPr lang="en-US" smtClean="0"/>
              <a:pPr/>
              <a:t>11/15/2019</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22023250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11/15/2019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338631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349800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320505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2178569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3044187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4285960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2202126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2447542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2466546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107458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11/15/2019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162310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11/15/2019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198729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11/15/2019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424055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7DE6118-2437-4B30-8E3C-4D2BE6020583}" type="datetimeFigureOut">
              <a:rPr lang="en-US" smtClean="0"/>
              <a:t>11/15/2019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329307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11/15/2019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114097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11/15/2019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217908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7DE6118-2437-4B30-8E3C-4D2BE6020583}" type="datetimeFigureOut">
              <a:rPr lang="en-US" smtClean="0"/>
              <a:pPr/>
              <a:t>11/15/2019</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E57DC2-970A-4B3E-BB1C-7A09969E49DF}" type="slidenum">
              <a:rPr lang="en-US" smtClean="0"/>
              <a:pPr/>
              <a:t>‹#›</a:t>
            </a:fld>
            <a:endParaRPr lang="en-US"/>
          </a:p>
        </p:txBody>
      </p:sp>
    </p:spTree>
    <p:extLst>
      <p:ext uri="{BB962C8B-B14F-4D97-AF65-F5344CB8AC3E}">
        <p14:creationId xmlns:p14="http://schemas.microsoft.com/office/powerpoint/2010/main" val="6450657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jpeg"/><Relationship Id="rId7" Type="http://schemas.openxmlformats.org/officeDocument/2006/relationships/diagramLayout" Target="../diagrams/layout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7.jpg"/><Relationship Id="rId10" Type="http://schemas.microsoft.com/office/2007/relationships/diagramDrawing" Target="../diagrams/drawing1.xml"/><Relationship Id="rId4" Type="http://schemas.openxmlformats.org/officeDocument/2006/relationships/image" Target="../media/image6.jpg"/><Relationship Id="rId9" Type="http://schemas.openxmlformats.org/officeDocument/2006/relationships/diagramColors" Target="../diagrams/colors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ight sky with mountains far away on the horizon">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0"/>
            <a:ext cx="12191980" cy="6857990"/>
          </a:xfrm>
          <a:prstGeom prst="rect">
            <a:avLst/>
          </a:prstGeom>
        </p:spPr>
      </p:pic>
      <p:sp>
        <p:nvSpPr>
          <p:cNvPr id="2" name="Title 1">
            <a:extLst>
              <a:ext uri="{FF2B5EF4-FFF2-40B4-BE49-F238E27FC236}">
                <a16:creationId xmlns:a16="http://schemas.microsoft.com/office/drawing/2014/main" id="{340C7600-5BA8-4A54-887F-74AF87750A31}"/>
              </a:ext>
            </a:extLst>
          </p:cNvPr>
          <p:cNvSpPr>
            <a:spLocks noGrp="1"/>
          </p:cNvSpPr>
          <p:nvPr>
            <p:ph type="ctrTitle"/>
          </p:nvPr>
        </p:nvSpPr>
        <p:spPr>
          <a:xfrm>
            <a:off x="3439886" y="655701"/>
            <a:ext cx="6644640" cy="676710"/>
          </a:xfrm>
        </p:spPr>
        <p:txBody>
          <a:bodyPr>
            <a:normAutofit fontScale="90000"/>
          </a:bodyPr>
          <a:lstStyle/>
          <a:p>
            <a:pPr algn="ctr"/>
            <a:r>
              <a:rPr lang="en-US" sz="4000" b="1" err="1" smtClean="0"/>
              <a:t>HỌC</a:t>
            </a:r>
            <a:r>
              <a:rPr lang="en-US" sz="4000" b="1" smtClean="0"/>
              <a:t> </a:t>
            </a:r>
            <a:r>
              <a:rPr lang="en-US" sz="4000" b="1" err="1" smtClean="0"/>
              <a:t>VIỆN</a:t>
            </a:r>
            <a:r>
              <a:rPr lang="en-US" sz="4000" b="1" smtClean="0"/>
              <a:t> </a:t>
            </a:r>
            <a:r>
              <a:rPr lang="en-US" sz="4000" b="1" err="1" smtClean="0"/>
              <a:t>KỸ</a:t>
            </a:r>
            <a:r>
              <a:rPr lang="en-US" sz="4000" b="1" smtClean="0"/>
              <a:t> </a:t>
            </a:r>
            <a:r>
              <a:rPr lang="en-US" sz="4000" b="1" err="1" smtClean="0"/>
              <a:t>THUẬT</a:t>
            </a:r>
            <a:r>
              <a:rPr lang="en-US" sz="4000" b="1" smtClean="0"/>
              <a:t> </a:t>
            </a:r>
            <a:r>
              <a:rPr lang="en-US" sz="4000" b="1" err="1" smtClean="0"/>
              <a:t>QUÂN</a:t>
            </a:r>
            <a:r>
              <a:rPr lang="en-US" sz="4000" b="1" smtClean="0"/>
              <a:t> </a:t>
            </a:r>
            <a:r>
              <a:rPr lang="en-US" sz="4000" b="1" err="1" smtClean="0"/>
              <a:t>SỰ</a:t>
            </a:r>
            <a:r>
              <a:rPr lang="en-US" sz="4000" b="1" smtClean="0"/>
              <a:t/>
            </a:r>
            <a:br>
              <a:rPr lang="en-US" sz="4000" b="1" smtClean="0"/>
            </a:br>
            <a:r>
              <a:rPr lang="en-US" sz="2200" b="1" err="1" smtClean="0"/>
              <a:t>Khoa</a:t>
            </a:r>
            <a:r>
              <a:rPr lang="en-US" sz="2200" b="1" smtClean="0"/>
              <a:t> </a:t>
            </a:r>
            <a:r>
              <a:rPr lang="en-US" sz="2200" b="1" err="1" smtClean="0"/>
              <a:t>công</a:t>
            </a:r>
            <a:r>
              <a:rPr lang="en-US" sz="2200" b="1" smtClean="0"/>
              <a:t> </a:t>
            </a:r>
            <a:r>
              <a:rPr lang="en-US" sz="2200" b="1" err="1" smtClean="0"/>
              <a:t>nghệ</a:t>
            </a:r>
            <a:r>
              <a:rPr lang="en-US" sz="2200" b="1" smtClean="0"/>
              <a:t> </a:t>
            </a:r>
            <a:r>
              <a:rPr lang="en-US" sz="2200" b="1" err="1" smtClean="0"/>
              <a:t>thông</a:t>
            </a:r>
            <a:r>
              <a:rPr lang="en-US" sz="2200" b="1" smtClean="0"/>
              <a:t> tin</a:t>
            </a:r>
            <a:endParaRPr lang="en-US" sz="2200" b="1"/>
          </a:p>
        </p:txBody>
      </p:sp>
      <p:sp>
        <p:nvSpPr>
          <p:cNvPr id="3" name="Subtitle 2">
            <a:extLst>
              <a:ext uri="{FF2B5EF4-FFF2-40B4-BE49-F238E27FC236}">
                <a16:creationId xmlns:a16="http://schemas.microsoft.com/office/drawing/2014/main" id="{AE584786-6548-4BB4-95FD-977AD1F362C6}"/>
              </a:ext>
            </a:extLst>
          </p:cNvPr>
          <p:cNvSpPr>
            <a:spLocks noGrp="1"/>
          </p:cNvSpPr>
          <p:nvPr>
            <p:ph type="subTitle" idx="1"/>
          </p:nvPr>
        </p:nvSpPr>
        <p:spPr>
          <a:xfrm>
            <a:off x="3302724" y="3248043"/>
            <a:ext cx="7624354" cy="1206391"/>
          </a:xfrm>
        </p:spPr>
        <p:txBody>
          <a:bodyPr>
            <a:noAutofit/>
          </a:bodyPr>
          <a:lstStyle/>
          <a:p>
            <a:pPr algn="ctr"/>
            <a:r>
              <a:rPr lang="en-US" sz="2300" smtClean="0">
                <a:latin typeface="+mj-lt"/>
              </a:rPr>
              <a:t>XÂY DỰNG HỆ THỐNG GIÁM SÁT XE Ô TÔ TRÊN DIỆN RỘNG</a:t>
            </a:r>
          </a:p>
          <a:p>
            <a:pPr algn="ctr"/>
            <a:r>
              <a:rPr lang="en-US" sz="2300" smtClean="0">
                <a:latin typeface="+mj-lt"/>
              </a:rPr>
              <a:t>Dựa TRÊN CÔNG NGHỆ NHẬN DẠNG BIỂN SỐ XE </a:t>
            </a:r>
            <a:endParaRPr lang="en-US" sz="2300">
              <a:latin typeface="+mj-lt"/>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0800" y="623045"/>
            <a:ext cx="1771429" cy="1771429"/>
          </a:xfrm>
          <a:prstGeom prst="rect">
            <a:avLst/>
          </a:prstGeom>
        </p:spPr>
      </p:pic>
      <p:sp>
        <p:nvSpPr>
          <p:cNvPr id="7" name="TextBox 6"/>
          <p:cNvSpPr txBox="1"/>
          <p:nvPr/>
        </p:nvSpPr>
        <p:spPr>
          <a:xfrm>
            <a:off x="3661953" y="2183849"/>
            <a:ext cx="6905897" cy="630942"/>
          </a:xfrm>
          <a:prstGeom prst="rect">
            <a:avLst/>
          </a:prstGeom>
          <a:noFill/>
        </p:spPr>
        <p:txBody>
          <a:bodyPr wrap="square" rtlCol="0">
            <a:spAutoFit/>
          </a:bodyPr>
          <a:lstStyle/>
          <a:p>
            <a:pPr algn="ctr"/>
            <a:r>
              <a:rPr lang="en-GB" sz="3500" b="1" smtClean="0">
                <a:solidFill>
                  <a:srgbClr val="99FF33"/>
                </a:solidFill>
                <a:latin typeface="+mj-lt"/>
              </a:rPr>
              <a:t>BÁO CÁO ĐỒ ÁN TỐT NGHIỆP</a:t>
            </a:r>
            <a:endParaRPr lang="en-GB" sz="3500" b="1">
              <a:solidFill>
                <a:srgbClr val="99FF33"/>
              </a:solidFill>
              <a:latin typeface="+mj-lt"/>
            </a:endParaRPr>
          </a:p>
        </p:txBody>
      </p:sp>
      <p:sp>
        <p:nvSpPr>
          <p:cNvPr id="8" name="TextBox 7"/>
          <p:cNvSpPr txBox="1"/>
          <p:nvPr/>
        </p:nvSpPr>
        <p:spPr>
          <a:xfrm>
            <a:off x="4362993" y="4804875"/>
            <a:ext cx="5891348" cy="646331"/>
          </a:xfrm>
          <a:prstGeom prst="rect">
            <a:avLst/>
          </a:prstGeom>
          <a:noFill/>
        </p:spPr>
        <p:txBody>
          <a:bodyPr wrap="square" rtlCol="0">
            <a:spAutoFit/>
          </a:bodyPr>
          <a:lstStyle/>
          <a:p>
            <a:r>
              <a:rPr lang="en-GB"/>
              <a:t>Cán bộ hướng dẫn: Trung tá, GV. TS. Nguyễn Quốc </a:t>
            </a:r>
            <a:r>
              <a:rPr lang="en-GB" smtClean="0"/>
              <a:t>Khánh</a:t>
            </a:r>
          </a:p>
          <a:p>
            <a:r>
              <a:rPr lang="en-GB" smtClean="0"/>
              <a:t>Học viên thực hiện: Hà Huy Giang </a:t>
            </a:r>
          </a:p>
        </p:txBody>
      </p:sp>
      <p:cxnSp>
        <p:nvCxnSpPr>
          <p:cNvPr id="10" name="Straight Connector 9"/>
          <p:cNvCxnSpPr/>
          <p:nvPr/>
        </p:nvCxnSpPr>
        <p:spPr>
          <a:xfrm>
            <a:off x="4990010" y="1515291"/>
            <a:ext cx="351391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4177214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685801" y="268272"/>
            <a:ext cx="10131425" cy="991810"/>
          </a:xfrm>
        </p:spPr>
        <p:txBody>
          <a:bodyPr>
            <a:normAutofit/>
          </a:bodyPr>
          <a:lstStyle/>
          <a:p>
            <a:r>
              <a:rPr lang="en-GB" sz="2800" smtClean="0">
                <a:latin typeface="+mn-lt"/>
              </a:rPr>
              <a:t>Các kỹ thuật nhận dạng biển số xe</a:t>
            </a:r>
            <a:endParaRPr lang="en-GB" sz="2800">
              <a:latin typeface="+mn-lt"/>
            </a:endParaRPr>
          </a:p>
        </p:txBody>
      </p:sp>
      <p:graphicFrame>
        <p:nvGraphicFramePr>
          <p:cNvPr id="2" name="Diagram 1"/>
          <p:cNvGraphicFramePr/>
          <p:nvPr>
            <p:extLst>
              <p:ext uri="{D42A27DB-BD31-4B8C-83A1-F6EECF244321}">
                <p14:modId xmlns:p14="http://schemas.microsoft.com/office/powerpoint/2010/main" val="2367188608"/>
              </p:ext>
            </p:extLst>
          </p:nvPr>
        </p:nvGraphicFramePr>
        <p:xfrm>
          <a:off x="1857829" y="2032000"/>
          <a:ext cx="8128000" cy="3641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953645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468087" y="268272"/>
            <a:ext cx="10131425" cy="991810"/>
          </a:xfrm>
        </p:spPr>
        <p:txBody>
          <a:bodyPr>
            <a:normAutofit/>
          </a:bodyPr>
          <a:lstStyle/>
          <a:p>
            <a:r>
              <a:rPr lang="en-GB" sz="2800" smtClean="0">
                <a:latin typeface="+mn-lt"/>
              </a:rPr>
              <a:t>Các kỹ thuật nhận dạng biển số xe</a:t>
            </a:r>
            <a:endParaRPr lang="en-GB" sz="2800">
              <a:latin typeface="+mn-lt"/>
            </a:endParaRPr>
          </a:p>
        </p:txBody>
      </p:sp>
      <p:graphicFrame>
        <p:nvGraphicFramePr>
          <p:cNvPr id="3" name="Diagram 2"/>
          <p:cNvGraphicFramePr/>
          <p:nvPr>
            <p:extLst>
              <p:ext uri="{D42A27DB-BD31-4B8C-83A1-F6EECF244321}">
                <p14:modId xmlns:p14="http://schemas.microsoft.com/office/powerpoint/2010/main" val="3060043477"/>
              </p:ext>
            </p:extLst>
          </p:nvPr>
        </p:nvGraphicFramePr>
        <p:xfrm>
          <a:off x="1277256" y="1770502"/>
          <a:ext cx="9811657" cy="41643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029570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468087" y="268272"/>
            <a:ext cx="10131425" cy="991810"/>
          </a:xfrm>
        </p:spPr>
        <p:txBody>
          <a:bodyPr>
            <a:normAutofit/>
          </a:bodyPr>
          <a:lstStyle/>
          <a:p>
            <a:r>
              <a:rPr lang="en-GB" sz="2800" smtClean="0">
                <a:latin typeface="+mn-lt"/>
              </a:rPr>
              <a:t>Các kỹ thuật nhận dạng biển số xe</a:t>
            </a:r>
            <a:endParaRPr lang="en-GB" sz="2800">
              <a:latin typeface="+mn-lt"/>
            </a:endParaRPr>
          </a:p>
        </p:txBody>
      </p:sp>
      <p:graphicFrame>
        <p:nvGraphicFramePr>
          <p:cNvPr id="4" name="Diagram 3"/>
          <p:cNvGraphicFramePr/>
          <p:nvPr>
            <p:extLst>
              <p:ext uri="{D42A27DB-BD31-4B8C-83A1-F6EECF244321}">
                <p14:modId xmlns:p14="http://schemas.microsoft.com/office/powerpoint/2010/main" val="3337492494"/>
              </p:ext>
            </p:extLst>
          </p:nvPr>
        </p:nvGraphicFramePr>
        <p:xfrm>
          <a:off x="1876198" y="1175657"/>
          <a:ext cx="8128000" cy="49771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095941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0473" y="1643501"/>
            <a:ext cx="7171008" cy="4531118"/>
          </a:xfrm>
        </p:spPr>
        <p:txBody>
          <a:bodyPr anchor="t">
            <a:normAutofit/>
          </a:bodyPr>
          <a:lstStyle/>
          <a:p>
            <a:pPr marL="0" indent="0">
              <a:buNone/>
            </a:pPr>
            <a:r>
              <a:rPr lang="vi-VN"/>
              <a:t/>
            </a:r>
            <a:br>
              <a:rPr lang="vi-VN"/>
            </a:br>
            <a:endParaRPr lang="en-GB" sz="2400"/>
          </a:p>
        </p:txBody>
      </p:sp>
      <p:sp>
        <p:nvSpPr>
          <p:cNvPr id="7" name="Title 8"/>
          <p:cNvSpPr>
            <a:spLocks noGrp="1"/>
          </p:cNvSpPr>
          <p:nvPr>
            <p:ph type="title"/>
          </p:nvPr>
        </p:nvSpPr>
        <p:spPr>
          <a:xfrm>
            <a:off x="468087" y="268272"/>
            <a:ext cx="10131425" cy="991810"/>
          </a:xfrm>
        </p:spPr>
        <p:txBody>
          <a:bodyPr>
            <a:normAutofit/>
          </a:bodyPr>
          <a:lstStyle/>
          <a:p>
            <a:r>
              <a:rPr lang="en-GB" sz="2800" smtClean="0">
                <a:latin typeface="+mn-lt"/>
              </a:rPr>
              <a:t>Mô hình SSD MobileNet</a:t>
            </a:r>
            <a:endParaRPr lang="en-GB" sz="2800">
              <a:latin typeface="+mn-lt"/>
            </a:endParaRPr>
          </a:p>
        </p:txBody>
      </p:sp>
      <p:sp>
        <p:nvSpPr>
          <p:cNvPr id="2" name="TextBox 1"/>
          <p:cNvSpPr txBox="1"/>
          <p:nvPr/>
        </p:nvSpPr>
        <p:spPr>
          <a:xfrm>
            <a:off x="773138" y="1318021"/>
            <a:ext cx="11323320" cy="3354765"/>
          </a:xfrm>
          <a:prstGeom prst="rect">
            <a:avLst/>
          </a:prstGeom>
          <a:noFill/>
        </p:spPr>
        <p:txBody>
          <a:bodyPr wrap="square" rtlCol="0">
            <a:spAutoFit/>
          </a:bodyPr>
          <a:lstStyle/>
          <a:p>
            <a:r>
              <a:rPr lang="en-GB" sz="2400" smtClean="0">
                <a:latin typeface="Arial (Body)"/>
              </a:rPr>
              <a:t>Thuật toán SSD thuộc nhóm single shot detector</a:t>
            </a:r>
          </a:p>
          <a:p>
            <a:pPr marL="285750" indent="-285750">
              <a:buFont typeface="Arial" panose="020B0604020202020204" pitchFamily="34" charset="0"/>
              <a:buChar char="•"/>
            </a:pPr>
            <a:r>
              <a:rPr lang="vi-VN" sz="2200" smtClean="0">
                <a:latin typeface="Arial (Body)"/>
                <a:cs typeface="Arial" panose="020B0604020202020204" pitchFamily="34" charset="0"/>
              </a:rPr>
              <a:t>SSD </a:t>
            </a:r>
            <a:r>
              <a:rPr lang="vi-VN" sz="2200">
                <a:latin typeface="Arial (Body)"/>
                <a:cs typeface="Arial" panose="020B0604020202020204" pitchFamily="34" charset="0"/>
              </a:rPr>
              <a:t>thực hiện rút trích đặc trưng rất </a:t>
            </a:r>
            <a:r>
              <a:rPr lang="vi-VN" sz="2200" smtClean="0">
                <a:latin typeface="Arial (Body)"/>
                <a:cs typeface="Arial" panose="020B0604020202020204" pitchFamily="34" charset="0"/>
              </a:rPr>
              <a:t>tốt</a:t>
            </a:r>
            <a:r>
              <a:rPr lang="en-GB" sz="2200" smtClean="0">
                <a:latin typeface="Arial (Body)"/>
                <a:cs typeface="Arial" panose="020B0604020202020204" pitchFamily="34" charset="0"/>
              </a:rPr>
              <a:t> đối với hình ảnh có kích thước lớn</a:t>
            </a:r>
          </a:p>
          <a:p>
            <a:pPr marL="285750" indent="-285750">
              <a:buFont typeface="Arial" panose="020B0604020202020204" pitchFamily="34" charset="0"/>
              <a:buChar char="•"/>
            </a:pPr>
            <a:r>
              <a:rPr lang="en-GB" sz="2200" smtClean="0">
                <a:latin typeface="Arial (Body)"/>
                <a:cs typeface="Arial" panose="020B0604020202020204" pitchFamily="34" charset="0"/>
              </a:rPr>
              <a:t>SSD được thiết kế độc lập với mạng cơ sở </a:t>
            </a:r>
          </a:p>
          <a:p>
            <a:endParaRPr lang="en-GB" sz="2200">
              <a:latin typeface="Arial" panose="020B0604020202020204" pitchFamily="34" charset="0"/>
              <a:cs typeface="Arial" panose="020B0604020202020204" pitchFamily="34" charset="0"/>
            </a:endParaRPr>
          </a:p>
          <a:p>
            <a:r>
              <a:rPr lang="vi-VN" sz="2400"/>
              <a:t>MobileNet </a:t>
            </a:r>
            <a:r>
              <a:rPr lang="en-GB" sz="2400" smtClean="0"/>
              <a:t>là </a:t>
            </a:r>
            <a:r>
              <a:rPr lang="vi-VN" sz="2400" smtClean="0"/>
              <a:t>một </a:t>
            </a:r>
            <a:r>
              <a:rPr lang="vi-VN" sz="2400"/>
              <a:t>mô hình khá nhỏ </a:t>
            </a:r>
            <a:r>
              <a:rPr lang="vi-VN" sz="2400" smtClean="0"/>
              <a:t>gọn,</a:t>
            </a:r>
            <a:r>
              <a:rPr lang="en-GB" sz="2400" smtClean="0"/>
              <a:t> </a:t>
            </a:r>
            <a:r>
              <a:rPr lang="vi-VN" sz="2400" smtClean="0"/>
              <a:t>SSD</a:t>
            </a:r>
            <a:r>
              <a:rPr lang="en-GB" sz="2400" smtClean="0"/>
              <a:t> </a:t>
            </a:r>
            <a:r>
              <a:rPr lang="en-GB" sz="2400" smtClean="0">
                <a:latin typeface="Arial (Body)"/>
              </a:rPr>
              <a:t>sử dụng MobileNet làm mạng cơ sở </a:t>
            </a:r>
            <a:r>
              <a:rPr lang="vi-VN" sz="2400" smtClean="0">
                <a:latin typeface="Arial (Body)"/>
              </a:rPr>
              <a:t> </a:t>
            </a:r>
            <a:endParaRPr lang="en-GB" sz="2400" smtClean="0">
              <a:latin typeface="Arial (Body)"/>
            </a:endParaRPr>
          </a:p>
          <a:p>
            <a:r>
              <a:rPr lang="en-GB" sz="2200" smtClean="0">
                <a:latin typeface="Arial (Body)"/>
              </a:rPr>
              <a:t>		</a:t>
            </a:r>
          </a:p>
          <a:p>
            <a:r>
              <a:rPr lang="en-GB" sz="2200">
                <a:latin typeface="Arial (Body)"/>
              </a:rPr>
              <a:t>	</a:t>
            </a:r>
            <a:r>
              <a:rPr lang="en-GB" sz="2200" smtClean="0">
                <a:latin typeface="Arial (Body)"/>
              </a:rPr>
              <a:t>	C</a:t>
            </a:r>
            <a:r>
              <a:rPr lang="vi-VN" sz="2200" smtClean="0">
                <a:latin typeface="Arial (Body)"/>
              </a:rPr>
              <a:t>ó </a:t>
            </a:r>
            <a:r>
              <a:rPr lang="vi-VN" sz="2200">
                <a:latin typeface="Arial (Body)"/>
              </a:rPr>
              <a:t>thể xử lý được trên các thiết bị di động và thời gian xử lý </a:t>
            </a:r>
            <a:r>
              <a:rPr lang="en-GB" sz="2200" smtClean="0">
                <a:latin typeface="Arial (Body)"/>
              </a:rPr>
              <a:t>nhanh hơn</a:t>
            </a:r>
            <a:r>
              <a:rPr lang="vi-VN"/>
              <a:t/>
            </a:r>
            <a:br>
              <a:rPr lang="vi-VN"/>
            </a:br>
            <a:r>
              <a:rPr lang="vi-VN"/>
              <a:t/>
            </a:r>
            <a:br>
              <a:rPr lang="vi-VN"/>
            </a:br>
            <a:r>
              <a:rPr lang="vi-VN"/>
              <a:t/>
            </a:r>
            <a:br>
              <a:rPr lang="vi-VN"/>
            </a:br>
            <a:endParaRPr lang="en-GB"/>
          </a:p>
        </p:txBody>
      </p:sp>
      <p:sp>
        <p:nvSpPr>
          <p:cNvPr id="6" name="Right Arrow 5"/>
          <p:cNvSpPr/>
          <p:nvPr/>
        </p:nvSpPr>
        <p:spPr>
          <a:xfrm>
            <a:off x="997633" y="3444240"/>
            <a:ext cx="694007" cy="377704"/>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GB"/>
          </a:p>
        </p:txBody>
      </p:sp>
      <p:pic>
        <p:nvPicPr>
          <p:cNvPr id="15" name="Picture 14"/>
          <p:cNvPicPr>
            <a:picLocks noChangeAspect="1"/>
          </p:cNvPicPr>
          <p:nvPr/>
        </p:nvPicPr>
        <p:blipFill>
          <a:blip r:embed="rId3"/>
          <a:stretch>
            <a:fillRect/>
          </a:stretch>
        </p:blipFill>
        <p:spPr>
          <a:xfrm>
            <a:off x="997633" y="3913273"/>
            <a:ext cx="10112327" cy="2686767"/>
          </a:xfrm>
          <a:prstGeom prst="rect">
            <a:avLst/>
          </a:prstGeom>
        </p:spPr>
      </p:pic>
    </p:spTree>
    <p:extLst>
      <p:ext uri="{BB962C8B-B14F-4D97-AF65-F5344CB8AC3E}">
        <p14:creationId xmlns:p14="http://schemas.microsoft.com/office/powerpoint/2010/main" val="313507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Effect transition="in" filter="fade">
                                      <p:cBhvr>
                                        <p:cTn id="14" dur="500"/>
                                        <p:tgtEl>
                                          <p:spTgt spid="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animEffect transition="in" filter="fade">
                                      <p:cBhvr>
                                        <p:cTn id="19" dur="500"/>
                                        <p:tgtEl>
                                          <p:spTgt spid="2">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
                                            <p:txEl>
                                              <p:pRg st="2" end="2"/>
                                            </p:txEl>
                                          </p:spTgt>
                                        </p:tgtEl>
                                        <p:attrNameLst>
                                          <p:attrName>style.visibility</p:attrName>
                                        </p:attrNameLst>
                                      </p:cBhvr>
                                      <p:to>
                                        <p:strVal val="visible"/>
                                      </p:to>
                                    </p:set>
                                    <p:animEffect transition="in" filter="fade">
                                      <p:cBhvr>
                                        <p:cTn id="24" dur="500"/>
                                        <p:tgtEl>
                                          <p:spTgt spid="2">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animEffect transition="in" filter="fade">
                                      <p:cBhvr>
                                        <p:cTn id="29" dur="500"/>
                                        <p:tgtEl>
                                          <p:spTgt spid="2">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nodeType="with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Effect transition="in" filter="fade">
                                      <p:cBhvr>
                                        <p:cTn id="37" dur="500"/>
                                        <p:tgtEl>
                                          <p:spTgt spid="2">
                                            <p:txEl>
                                              <p:pRg st="5" end="5"/>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2">
                                            <p:txEl>
                                              <p:pRg st="6" end="6"/>
                                            </p:txEl>
                                          </p:spTgt>
                                        </p:tgtEl>
                                        <p:attrNameLst>
                                          <p:attrName>style.visibility</p:attrName>
                                        </p:attrNameLst>
                                      </p:cBhvr>
                                      <p:to>
                                        <p:strVal val="visible"/>
                                      </p:to>
                                    </p:set>
                                    <p:animEffect transition="in" filter="fade">
                                      <p:cBhvr>
                                        <p:cTn id="40"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8"/>
          <p:cNvSpPr>
            <a:spLocks noGrp="1"/>
          </p:cNvSpPr>
          <p:nvPr>
            <p:ph type="title"/>
          </p:nvPr>
        </p:nvSpPr>
        <p:spPr>
          <a:xfrm>
            <a:off x="468087" y="268272"/>
            <a:ext cx="10131425" cy="991810"/>
          </a:xfrm>
        </p:spPr>
        <p:txBody>
          <a:bodyPr>
            <a:normAutofit/>
          </a:bodyPr>
          <a:lstStyle/>
          <a:p>
            <a:r>
              <a:rPr lang="en-GB" sz="2800" smtClean="0">
                <a:latin typeface="Arial (Body)"/>
              </a:rPr>
              <a:t>Nhận diện ký tự</a:t>
            </a:r>
            <a:endParaRPr lang="en-GB" sz="2800">
              <a:latin typeface="Arial (Body)"/>
            </a:endParaRPr>
          </a:p>
        </p:txBody>
      </p:sp>
      <p:pic>
        <p:nvPicPr>
          <p:cNvPr id="4098" name="Picture 2" descr="Kết quả hình ảnh cho tesseract ocr là gì&quot;"/>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174405" y="1805206"/>
            <a:ext cx="3153656" cy="3153656"/>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txBox="1">
            <a:spLocks/>
          </p:cNvSpPr>
          <p:nvPr/>
        </p:nvSpPr>
        <p:spPr>
          <a:xfrm>
            <a:off x="860473" y="2011679"/>
            <a:ext cx="6525066" cy="4162939"/>
          </a:xfrm>
          <a:prstGeom prst="rect">
            <a:avLst/>
          </a:prstGeom>
        </p:spPr>
        <p:txBody>
          <a:bodyPr vert="horz" lIns="91440" tIns="45720" rIns="91440" bIns="45720" rtlCol="0" anchor="t">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vi-VN" sz="2200">
                <a:latin typeface="Arial (Body)"/>
              </a:rPr>
              <a:t>TESSERACT OCR là một thư viện open source nhận dạng chữ viết được phát triển bởi google, nó hỗ trợ rất nhiều nển </a:t>
            </a:r>
            <a:r>
              <a:rPr lang="vi-VN" sz="2200" smtClean="0">
                <a:latin typeface="Arial (Body)"/>
              </a:rPr>
              <a:t>tảng</a:t>
            </a:r>
            <a:r>
              <a:rPr lang="en-GB" sz="2200" smtClean="0">
                <a:latin typeface="Arial (Body)"/>
              </a:rPr>
              <a:t> Mac, Windows, Linux,…</a:t>
            </a:r>
          </a:p>
          <a:p>
            <a:r>
              <a:rPr lang="en-GB" sz="2200">
                <a:latin typeface="Arial (Body)"/>
              </a:rPr>
              <a:t>H</a:t>
            </a:r>
            <a:r>
              <a:rPr lang="vi-VN" sz="2200" smtClean="0">
                <a:latin typeface="Arial (Body)"/>
              </a:rPr>
              <a:t>ỗ </a:t>
            </a:r>
            <a:r>
              <a:rPr lang="vi-VN" sz="2200">
                <a:latin typeface="Arial (Body)"/>
              </a:rPr>
              <a:t>trợ nhận diện kí tự của hơn 100 ngôn ngữ khác nhau, bao gồm cả tiếng </a:t>
            </a:r>
            <a:r>
              <a:rPr lang="vi-VN" sz="2200" smtClean="0">
                <a:latin typeface="Arial (Body)"/>
              </a:rPr>
              <a:t>Việt</a:t>
            </a:r>
            <a:endParaRPr lang="en-GB" sz="2200" smtClean="0">
              <a:latin typeface="Arial (Body)"/>
            </a:endParaRPr>
          </a:p>
          <a:p>
            <a:r>
              <a:rPr lang="en-GB" sz="2200" smtClean="0">
                <a:latin typeface="Arial (Body)"/>
              </a:rPr>
              <a:t>H</a:t>
            </a:r>
            <a:r>
              <a:rPr lang="vi-VN" sz="2200" smtClean="0">
                <a:latin typeface="Arial (Body)"/>
              </a:rPr>
              <a:t>uấn </a:t>
            </a:r>
            <a:r>
              <a:rPr lang="vi-VN" sz="2200">
                <a:latin typeface="Arial (Body)"/>
              </a:rPr>
              <a:t>luyện chương trình dùng Tesseract để có thể nhận diện một ngôn ngữ</a:t>
            </a:r>
            <a:endParaRPr lang="en-GB" sz="2200">
              <a:latin typeface="Arial (Body)"/>
            </a:endParaRPr>
          </a:p>
        </p:txBody>
      </p:sp>
    </p:spTree>
    <p:extLst>
      <p:ext uri="{BB962C8B-B14F-4D97-AF65-F5344CB8AC3E}">
        <p14:creationId xmlns:p14="http://schemas.microsoft.com/office/powerpoint/2010/main" val="4202709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arn(inVertical)">
                                      <p:cBhvr>
                                        <p:cTn id="7" dur="500"/>
                                        <p:tgtEl>
                                          <p:spTgt spid="9">
                                            <p:txEl>
                                              <p:pRg st="0" end="0"/>
                                            </p:txEl>
                                          </p:spTgt>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Effect transition="in" filter="barn(inVertical)">
                                      <p:cBhvr>
                                        <p:cTn id="11" dur="500"/>
                                        <p:tgtEl>
                                          <p:spTgt spid="9">
                                            <p:txEl>
                                              <p:pRg st="1" end="1"/>
                                            </p:txEl>
                                          </p:spTgt>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barn(inVertical)">
                                      <p:cBhvr>
                                        <p:cTn id="15"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8"/>
          <p:cNvSpPr>
            <a:spLocks noGrp="1"/>
          </p:cNvSpPr>
          <p:nvPr>
            <p:ph type="title"/>
          </p:nvPr>
        </p:nvSpPr>
        <p:spPr>
          <a:xfrm>
            <a:off x="468087" y="268272"/>
            <a:ext cx="10131425" cy="991810"/>
          </a:xfrm>
        </p:spPr>
        <p:txBody>
          <a:bodyPr>
            <a:normAutofit/>
          </a:bodyPr>
          <a:lstStyle/>
          <a:p>
            <a:r>
              <a:rPr lang="en-GB" sz="2800" smtClean="0">
                <a:latin typeface="Arial (Body)"/>
              </a:rPr>
              <a:t>Nhận diện ký tự</a:t>
            </a:r>
            <a:endParaRPr lang="en-GB" sz="2800">
              <a:latin typeface="Arial (Body)"/>
            </a:endParaRPr>
          </a:p>
        </p:txBody>
      </p:sp>
      <p:sp>
        <p:nvSpPr>
          <p:cNvPr id="9" name="Content Placeholder 2"/>
          <p:cNvSpPr txBox="1">
            <a:spLocks/>
          </p:cNvSpPr>
          <p:nvPr/>
        </p:nvSpPr>
        <p:spPr>
          <a:xfrm>
            <a:off x="1053903" y="1432486"/>
            <a:ext cx="5698590" cy="4915559"/>
          </a:xfrm>
          <a:prstGeom prst="rect">
            <a:avLst/>
          </a:prstGeom>
        </p:spPr>
        <p:txBody>
          <a:bodyPr vert="horz" lIns="91440" tIns="45720" rIns="91440" bIns="45720" rtlCol="0" anchor="t">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GB" sz="2200" smtClean="0">
                <a:latin typeface="Arial (Body)"/>
              </a:rPr>
              <a:t>Sử dụng mô hình nhận diện chuỗi ký tự qua bốn bước:</a:t>
            </a:r>
          </a:p>
          <a:p>
            <a:r>
              <a:rPr lang="en-GB" sz="2200" smtClean="0">
                <a:latin typeface="Arial (Body)"/>
                <a:ea typeface="Calibri" panose="020F0502020204030204" pitchFamily="34" charset="0"/>
              </a:rPr>
              <a:t>Transformation </a:t>
            </a:r>
            <a:r>
              <a:rPr lang="en-GB" sz="2200">
                <a:latin typeface="Arial (Body)"/>
                <a:ea typeface="Calibri" panose="020F0502020204030204" pitchFamily="34" charset="0"/>
              </a:rPr>
              <a:t>(Trans.) Bình thường hóa hình ảnh văn bản đầu vào bằng cách sử dụng Mạng biến đổi không gian (STN) </a:t>
            </a:r>
          </a:p>
          <a:p>
            <a:r>
              <a:rPr lang="en-GB" sz="2200" smtClean="0">
                <a:latin typeface="Arial (Body)"/>
                <a:ea typeface="Calibri" panose="020F0502020204030204" pitchFamily="34" charset="0"/>
              </a:rPr>
              <a:t>Feature </a:t>
            </a:r>
            <a:r>
              <a:rPr lang="en-GB" sz="2200">
                <a:latin typeface="Arial (Body)"/>
                <a:ea typeface="Calibri" panose="020F0502020204030204" pitchFamily="34" charset="0"/>
              </a:rPr>
              <a:t>extraction (Feat.) Trích rút đặc trưng </a:t>
            </a:r>
            <a:endParaRPr lang="en-GB" sz="2200" smtClean="0">
              <a:latin typeface="Arial (Body)"/>
              <a:ea typeface="Calibri" panose="020F0502020204030204" pitchFamily="34" charset="0"/>
            </a:endParaRPr>
          </a:p>
          <a:p>
            <a:r>
              <a:rPr lang="en-GB" sz="2200" smtClean="0">
                <a:latin typeface="Arial (Body)"/>
                <a:ea typeface="Calibri" panose="020F0502020204030204" pitchFamily="34" charset="0"/>
              </a:rPr>
              <a:t>Sequence modelling (Seq) </a:t>
            </a:r>
            <a:r>
              <a:rPr lang="vi-VN" sz="2200">
                <a:latin typeface="Arial (Body)"/>
                <a:ea typeface="Calibri" panose="020F0502020204030204" pitchFamily="34" charset="0"/>
              </a:rPr>
              <a:t>Nắm bắt thông tin theo ngữ cảnh trong một chuỗi </a:t>
            </a:r>
            <a:r>
              <a:rPr lang="vi-VN" sz="2200" smtClean="0">
                <a:latin typeface="Arial (Body)"/>
                <a:ea typeface="Calibri" panose="020F0502020204030204" pitchFamily="34" charset="0"/>
              </a:rPr>
              <a:t>để </a:t>
            </a:r>
            <a:r>
              <a:rPr lang="vi-VN" sz="2200">
                <a:latin typeface="Arial (Body)"/>
                <a:ea typeface="Calibri" panose="020F0502020204030204" pitchFamily="34" charset="0"/>
              </a:rPr>
              <a:t>dự đoán từng ký tự chính xác </a:t>
            </a:r>
            <a:r>
              <a:rPr lang="vi-VN" sz="2200" smtClean="0">
                <a:latin typeface="Arial (Body)"/>
                <a:ea typeface="Calibri" panose="020F0502020204030204" pitchFamily="34" charset="0"/>
              </a:rPr>
              <a:t>hơn</a:t>
            </a:r>
            <a:r>
              <a:rPr lang="en-GB" sz="2200" smtClean="0">
                <a:latin typeface="Arial (Body)"/>
                <a:ea typeface="Calibri" panose="020F0502020204030204" pitchFamily="34" charset="0"/>
              </a:rPr>
              <a:t> </a:t>
            </a:r>
            <a:endParaRPr lang="en-GB" sz="2200">
              <a:latin typeface="Arial (Body)"/>
              <a:ea typeface="Calibri" panose="020F0502020204030204" pitchFamily="34" charset="0"/>
            </a:endParaRPr>
          </a:p>
          <a:p>
            <a:r>
              <a:rPr lang="vi-VN" sz="2200" smtClean="0">
                <a:latin typeface="Arial (Body)"/>
                <a:ea typeface="Calibri" panose="020F0502020204030204" pitchFamily="34" charset="0"/>
              </a:rPr>
              <a:t>Prediction</a:t>
            </a:r>
            <a:r>
              <a:rPr lang="en-GB" sz="2200" smtClean="0">
                <a:latin typeface="Arial (Body)"/>
                <a:ea typeface="Calibri" panose="020F0502020204030204" pitchFamily="34" charset="0"/>
              </a:rPr>
              <a:t> (Pred)</a:t>
            </a:r>
            <a:r>
              <a:rPr lang="vi-VN" sz="2200" smtClean="0">
                <a:latin typeface="Arial (Body)"/>
                <a:ea typeface="Calibri" panose="020F0502020204030204" pitchFamily="34" charset="0"/>
              </a:rPr>
              <a:t> </a:t>
            </a:r>
            <a:r>
              <a:rPr lang="en-GB" sz="2200" smtClean="0">
                <a:latin typeface="Arial (Body)"/>
                <a:ea typeface="Calibri" panose="020F0502020204030204" pitchFamily="34" charset="0"/>
              </a:rPr>
              <a:t>: Dự đoán </a:t>
            </a:r>
            <a:r>
              <a:rPr lang="vi-VN" sz="2200" smtClean="0">
                <a:latin typeface="Arial (Body)"/>
                <a:ea typeface="Calibri" panose="020F0502020204030204" pitchFamily="34" charset="0"/>
              </a:rPr>
              <a:t>chuỗi </a:t>
            </a:r>
            <a:r>
              <a:rPr lang="vi-VN" sz="2200">
                <a:latin typeface="Arial (Body)"/>
                <a:ea typeface="Calibri" panose="020F0502020204030204" pitchFamily="34" charset="0"/>
              </a:rPr>
              <a:t>ký tự đầu ra từ các đặc trưng </a:t>
            </a:r>
            <a:endParaRPr lang="en-GB" sz="2200">
              <a:latin typeface="Arial (Body)"/>
              <a:ea typeface="Calibri" panose="020F0502020204030204" pitchFamily="34" charset="0"/>
            </a:endParaRPr>
          </a:p>
          <a:p>
            <a:pPr marL="0" indent="0">
              <a:buNone/>
            </a:pPr>
            <a:endParaRPr lang="en-GB" sz="2200" smtClean="0">
              <a:latin typeface="Arial (Body)"/>
            </a:endParaRPr>
          </a:p>
          <a:p>
            <a:pPr marL="0" indent="0">
              <a:buNone/>
            </a:pPr>
            <a:endParaRPr lang="en-GB" sz="2200">
              <a:latin typeface="Arial (Body)"/>
            </a:endParaRPr>
          </a:p>
        </p:txBody>
      </p:sp>
      <p:pic>
        <p:nvPicPr>
          <p:cNvPr id="22" name="Picture 21"/>
          <p:cNvPicPr>
            <a:picLocks noChangeAspect="1"/>
          </p:cNvPicPr>
          <p:nvPr/>
        </p:nvPicPr>
        <p:blipFill>
          <a:blip r:embed="rId3"/>
          <a:stretch>
            <a:fillRect/>
          </a:stretch>
        </p:blipFill>
        <p:spPr>
          <a:xfrm>
            <a:off x="7487941" y="740713"/>
            <a:ext cx="1552575" cy="1095375"/>
          </a:xfrm>
          <a:prstGeom prst="rect">
            <a:avLst/>
          </a:prstGeom>
        </p:spPr>
      </p:pic>
      <p:pic>
        <p:nvPicPr>
          <p:cNvPr id="24" name="Picture 23"/>
          <p:cNvPicPr>
            <a:picLocks noChangeAspect="1"/>
          </p:cNvPicPr>
          <p:nvPr/>
        </p:nvPicPr>
        <p:blipFill>
          <a:blip r:embed="rId4"/>
          <a:stretch>
            <a:fillRect/>
          </a:stretch>
        </p:blipFill>
        <p:spPr>
          <a:xfrm>
            <a:off x="9647012" y="1807126"/>
            <a:ext cx="1905000" cy="1238250"/>
          </a:xfrm>
          <a:prstGeom prst="rect">
            <a:avLst/>
          </a:prstGeom>
        </p:spPr>
      </p:pic>
      <p:pic>
        <p:nvPicPr>
          <p:cNvPr id="26" name="Picture 25"/>
          <p:cNvPicPr>
            <a:picLocks noChangeAspect="1"/>
          </p:cNvPicPr>
          <p:nvPr/>
        </p:nvPicPr>
        <p:blipFill>
          <a:blip r:embed="rId5"/>
          <a:stretch>
            <a:fillRect/>
          </a:stretch>
        </p:blipFill>
        <p:spPr>
          <a:xfrm>
            <a:off x="7429213" y="3234190"/>
            <a:ext cx="1638300" cy="971550"/>
          </a:xfrm>
          <a:prstGeom prst="rect">
            <a:avLst/>
          </a:prstGeom>
        </p:spPr>
      </p:pic>
      <p:pic>
        <p:nvPicPr>
          <p:cNvPr id="28" name="Picture 27"/>
          <p:cNvPicPr>
            <a:picLocks noChangeAspect="1"/>
          </p:cNvPicPr>
          <p:nvPr/>
        </p:nvPicPr>
        <p:blipFill>
          <a:blip r:embed="rId6"/>
          <a:stretch>
            <a:fillRect/>
          </a:stretch>
        </p:blipFill>
        <p:spPr>
          <a:xfrm>
            <a:off x="9689874" y="4185387"/>
            <a:ext cx="1819275" cy="990600"/>
          </a:xfrm>
          <a:prstGeom prst="rect">
            <a:avLst/>
          </a:prstGeom>
        </p:spPr>
      </p:pic>
      <p:pic>
        <p:nvPicPr>
          <p:cNvPr id="32" name="Picture 31"/>
          <p:cNvPicPr>
            <a:picLocks noChangeAspect="1"/>
          </p:cNvPicPr>
          <p:nvPr/>
        </p:nvPicPr>
        <p:blipFill>
          <a:blip r:embed="rId7"/>
          <a:stretch>
            <a:fillRect/>
          </a:stretch>
        </p:blipFill>
        <p:spPr>
          <a:xfrm>
            <a:off x="7686833" y="5516642"/>
            <a:ext cx="1555139" cy="953640"/>
          </a:xfrm>
          <a:prstGeom prst="rect">
            <a:avLst/>
          </a:prstGeom>
        </p:spPr>
      </p:pic>
      <p:sp>
        <p:nvSpPr>
          <p:cNvPr id="33" name="Right Arrow 32"/>
          <p:cNvSpPr/>
          <p:nvPr/>
        </p:nvSpPr>
        <p:spPr>
          <a:xfrm rot="1165194">
            <a:off x="8325023" y="2000658"/>
            <a:ext cx="1190911" cy="41243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ight Arrow 34"/>
          <p:cNvSpPr/>
          <p:nvPr/>
        </p:nvSpPr>
        <p:spPr>
          <a:xfrm rot="9425792">
            <a:off x="8304037" y="2664740"/>
            <a:ext cx="1190911" cy="41243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ight Arrow 35"/>
          <p:cNvSpPr/>
          <p:nvPr/>
        </p:nvSpPr>
        <p:spPr>
          <a:xfrm rot="864803">
            <a:off x="8280953" y="4347468"/>
            <a:ext cx="1190911" cy="41243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ight Arrow 36"/>
          <p:cNvSpPr/>
          <p:nvPr/>
        </p:nvSpPr>
        <p:spPr>
          <a:xfrm rot="9518546">
            <a:off x="8279334" y="4912613"/>
            <a:ext cx="1190911" cy="41243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42279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arn(inVertical)">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barn(inVertical)">
                                      <p:cBhvr>
                                        <p:cTn id="17" dur="500"/>
                                        <p:tgtEl>
                                          <p:spTgt spid="9">
                                            <p:txEl>
                                              <p:pRg st="1" end="1"/>
                                            </p:txEl>
                                          </p:spTgt>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wipe(down)">
                                      <p:cBhvr>
                                        <p:cTn id="20" dur="500"/>
                                        <p:tgtEl>
                                          <p:spTgt spid="33"/>
                                        </p:tgtEl>
                                      </p:cBhvr>
                                    </p:animEffect>
                                  </p:childTnLst>
                                </p:cTn>
                              </p:par>
                            </p:childTnLst>
                          </p:cTn>
                        </p:par>
                        <p:par>
                          <p:cTn id="21" fill="hold">
                            <p:stCondLst>
                              <p:cond delay="500"/>
                            </p:stCondLst>
                            <p:childTnLst>
                              <p:par>
                                <p:cTn id="22" presetID="16" presetClass="entr" presetSubtype="21" fill="hold" nodeType="after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barn(inVertical)">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9">
                                            <p:txEl>
                                              <p:pRg st="2" end="2"/>
                                            </p:txEl>
                                          </p:spTgt>
                                        </p:tgtEl>
                                        <p:attrNameLst>
                                          <p:attrName>style.visibility</p:attrName>
                                        </p:attrNameLst>
                                      </p:cBhvr>
                                      <p:to>
                                        <p:strVal val="visible"/>
                                      </p:to>
                                    </p:set>
                                    <p:animEffect transition="in" filter="barn(inVertical)">
                                      <p:cBhvr>
                                        <p:cTn id="29" dur="500"/>
                                        <p:tgtEl>
                                          <p:spTgt spid="9">
                                            <p:txEl>
                                              <p:pRg st="2" end="2"/>
                                            </p:txEl>
                                          </p:spTgt>
                                        </p:tgtEl>
                                      </p:cBhvr>
                                    </p:animEffect>
                                  </p:childTnLst>
                                </p:cTn>
                              </p:par>
                              <p:par>
                                <p:cTn id="30" presetID="16" presetClass="entr" presetSubtype="21"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barn(inVertical)">
                                      <p:cBhvr>
                                        <p:cTn id="32" dur="500"/>
                                        <p:tgtEl>
                                          <p:spTgt spid="26"/>
                                        </p:tgtEl>
                                      </p:cBhvr>
                                    </p:animEffect>
                                  </p:childTnLst>
                                </p:cTn>
                              </p:par>
                            </p:childTnLst>
                          </p:cTn>
                        </p:par>
                        <p:par>
                          <p:cTn id="33" fill="hold">
                            <p:stCondLst>
                              <p:cond delay="500"/>
                            </p:stCondLst>
                            <p:childTnLst>
                              <p:par>
                                <p:cTn id="34" presetID="22" presetClass="entr" presetSubtype="4" fill="hold" grpId="0" nodeType="after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wipe(down)">
                                      <p:cBhvr>
                                        <p:cTn id="36" dur="500"/>
                                        <p:tgtEl>
                                          <p:spTgt spid="35"/>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9">
                                            <p:txEl>
                                              <p:pRg st="3" end="3"/>
                                            </p:txEl>
                                          </p:spTgt>
                                        </p:tgtEl>
                                        <p:attrNameLst>
                                          <p:attrName>style.visibility</p:attrName>
                                        </p:attrNameLst>
                                      </p:cBhvr>
                                      <p:to>
                                        <p:strVal val="visible"/>
                                      </p:to>
                                    </p:set>
                                    <p:animEffect transition="in" filter="barn(inVertical)">
                                      <p:cBhvr>
                                        <p:cTn id="41" dur="500"/>
                                        <p:tgtEl>
                                          <p:spTgt spid="9">
                                            <p:txEl>
                                              <p:pRg st="3" end="3"/>
                                            </p:txEl>
                                          </p:spTgt>
                                        </p:tgtEl>
                                      </p:cBhvr>
                                    </p:animEffect>
                                  </p:childTnLst>
                                </p:cTn>
                              </p:par>
                              <p:par>
                                <p:cTn id="42" presetID="16" presetClass="entr" presetSubtype="21" fill="hold"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barn(inVertical)">
                                      <p:cBhvr>
                                        <p:cTn id="44" dur="500"/>
                                        <p:tgtEl>
                                          <p:spTgt spid="28"/>
                                        </p:tgtEl>
                                      </p:cBhvr>
                                    </p:animEffect>
                                  </p:childTnLst>
                                </p:cTn>
                              </p:par>
                            </p:childTnLst>
                          </p:cTn>
                        </p:par>
                        <p:par>
                          <p:cTn id="45" fill="hold">
                            <p:stCondLst>
                              <p:cond delay="500"/>
                            </p:stCondLst>
                            <p:childTnLst>
                              <p:par>
                                <p:cTn id="46" presetID="16" presetClass="entr" presetSubtype="21" fill="hold" nodeType="afterEffect">
                                  <p:stCondLst>
                                    <p:cond delay="0"/>
                                  </p:stCondLst>
                                  <p:childTnLst>
                                    <p:set>
                                      <p:cBhvr>
                                        <p:cTn id="47" dur="1" fill="hold">
                                          <p:stCondLst>
                                            <p:cond delay="0"/>
                                          </p:stCondLst>
                                        </p:cTn>
                                        <p:tgtEl>
                                          <p:spTgt spid="9">
                                            <p:txEl>
                                              <p:pRg st="4" end="4"/>
                                            </p:txEl>
                                          </p:spTgt>
                                        </p:tgtEl>
                                        <p:attrNameLst>
                                          <p:attrName>style.visibility</p:attrName>
                                        </p:attrNameLst>
                                      </p:cBhvr>
                                      <p:to>
                                        <p:strVal val="visible"/>
                                      </p:to>
                                    </p:set>
                                    <p:animEffect transition="in" filter="barn(inVertical)">
                                      <p:cBhvr>
                                        <p:cTn id="48" dur="500"/>
                                        <p:tgtEl>
                                          <p:spTgt spid="9">
                                            <p:txEl>
                                              <p:pRg st="4" end="4"/>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nodeType="click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barn(inVertical)">
                                      <p:cBhvr>
                                        <p:cTn id="53" dur="500"/>
                                        <p:tgtEl>
                                          <p:spTgt spid="32"/>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wipe(down)">
                                      <p:cBhvr>
                                        <p:cTn id="56" dur="500"/>
                                        <p:tgtEl>
                                          <p:spTgt spid="36"/>
                                        </p:tgtEl>
                                      </p:cBhvr>
                                    </p:animEffect>
                                  </p:childTnLst>
                                </p:cTn>
                              </p:par>
                            </p:childTnLst>
                          </p:cTn>
                        </p:par>
                        <p:par>
                          <p:cTn id="57" fill="hold">
                            <p:stCondLst>
                              <p:cond delay="500"/>
                            </p:stCondLst>
                            <p:childTnLst>
                              <p:par>
                                <p:cTn id="58" presetID="22" presetClass="entr" presetSubtype="4" fill="hold" grpId="0" nodeType="after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wipe(down)">
                                      <p:cBhvr>
                                        <p:cTn id="6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animBg="1"/>
      <p:bldP spid="36" grpId="0" animBg="1"/>
      <p:bldP spid="3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0472" y="1643501"/>
            <a:ext cx="4608343" cy="4531118"/>
          </a:xfrm>
        </p:spPr>
        <p:txBody>
          <a:bodyPr anchor="t">
            <a:normAutofit lnSpcReduction="10000"/>
          </a:bodyPr>
          <a:lstStyle/>
          <a:p>
            <a:pPr marL="0" indent="0">
              <a:buNone/>
            </a:pPr>
            <a:r>
              <a:rPr lang="vi-VN" sz="2400"/>
              <a:t>Google Maps là một dịch vụ bản đồ số được Google phát </a:t>
            </a:r>
            <a:r>
              <a:rPr lang="vi-VN" sz="2400" smtClean="0"/>
              <a:t>triển</a:t>
            </a:r>
            <a:endParaRPr lang="en-GB" sz="2400" smtClean="0"/>
          </a:p>
          <a:p>
            <a:pPr marL="0" indent="0">
              <a:buNone/>
            </a:pPr>
            <a:r>
              <a:rPr lang="en-GB" sz="2400" smtClean="0">
                <a:latin typeface="Arial (Body)"/>
              </a:rPr>
              <a:t>Các lợi thế của google map:</a:t>
            </a:r>
          </a:p>
          <a:p>
            <a:r>
              <a:rPr lang="en-GB" sz="2400">
                <a:latin typeface="Arial (Body)"/>
              </a:rPr>
              <a:t>Có mặt trên 200 quốc gia và phủ sóng 99% diện tích của thế giới</a:t>
            </a:r>
          </a:p>
          <a:p>
            <a:r>
              <a:rPr lang="vi-VN" sz="2400"/>
              <a:t>25 triệu cập nhật về địa điểm, khu vực, tuyến đường hằng ngày</a:t>
            </a:r>
            <a:endParaRPr lang="en-GB" sz="2400"/>
          </a:p>
          <a:p>
            <a:r>
              <a:rPr lang="vi-VN" sz="2400"/>
              <a:t>Khẳng định chất lượng dịch vụ đáng tin cậy</a:t>
            </a:r>
            <a:endParaRPr lang="en-GB" sz="2400"/>
          </a:p>
          <a:p>
            <a:pPr marL="0" indent="0">
              <a:buNone/>
            </a:pPr>
            <a:endParaRPr lang="en-GB" sz="2400"/>
          </a:p>
        </p:txBody>
      </p:sp>
      <p:sp>
        <p:nvSpPr>
          <p:cNvPr id="7" name="Title 8"/>
          <p:cNvSpPr>
            <a:spLocks noGrp="1"/>
          </p:cNvSpPr>
          <p:nvPr>
            <p:ph type="title"/>
          </p:nvPr>
        </p:nvSpPr>
        <p:spPr>
          <a:xfrm>
            <a:off x="468087" y="268272"/>
            <a:ext cx="10131425" cy="991810"/>
          </a:xfrm>
        </p:spPr>
        <p:txBody>
          <a:bodyPr>
            <a:normAutofit/>
          </a:bodyPr>
          <a:lstStyle/>
          <a:p>
            <a:r>
              <a:rPr lang="en-GB" sz="2800" smtClean="0">
                <a:latin typeface="+mn-lt"/>
              </a:rPr>
              <a:t>Bản đồ số</a:t>
            </a:r>
            <a:endParaRPr lang="en-GB" sz="2800">
              <a:latin typeface="+mn-lt"/>
            </a:endParaRPr>
          </a:p>
        </p:txBody>
      </p:sp>
      <p:pic>
        <p:nvPicPr>
          <p:cNvPr id="3074" name="Picture 2" descr="Kết quả hình ảnh cho google map&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7483" y="1643501"/>
            <a:ext cx="6096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5738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0472" y="2011679"/>
            <a:ext cx="7619999" cy="4162939"/>
          </a:xfrm>
        </p:spPr>
        <p:txBody>
          <a:bodyPr anchor="t">
            <a:normAutofit/>
          </a:bodyPr>
          <a:lstStyle/>
          <a:p>
            <a:pPr marL="0" indent="0">
              <a:buNone/>
            </a:pPr>
            <a:r>
              <a:rPr lang="en-GB" sz="2400" smtClean="0">
                <a:latin typeface="Arial (Body)"/>
              </a:rPr>
              <a:t>Gmap.NET là một công cụ .NET mạnh mẽ, đa nền tảng, mã nguồn mở miễn phí .</a:t>
            </a:r>
          </a:p>
          <a:p>
            <a:r>
              <a:rPr lang="en-GB" sz="2400" smtClean="0">
                <a:latin typeface="Arial (Body)"/>
              </a:rPr>
              <a:t>Cho phép sử dụng định tuyến, định hướng và bản đồ từ Google map, Yahoo map, Bing map,… trên windows form</a:t>
            </a:r>
            <a:endParaRPr lang="en-GB" sz="2400">
              <a:latin typeface="Arial (Body)"/>
            </a:endParaRPr>
          </a:p>
          <a:p>
            <a:r>
              <a:rPr lang="en-GB" sz="2400" smtClean="0">
                <a:latin typeface="Arial (Body)"/>
              </a:rPr>
              <a:t>Hỗ trợ caching và chạy trên windows mobile</a:t>
            </a:r>
            <a:endParaRPr lang="en-GB" sz="2400">
              <a:latin typeface="Arial (Body)"/>
            </a:endParaRPr>
          </a:p>
          <a:p>
            <a:pPr marL="0" indent="0">
              <a:buNone/>
            </a:pPr>
            <a:endParaRPr lang="en-GB" sz="2400"/>
          </a:p>
        </p:txBody>
      </p:sp>
      <p:sp>
        <p:nvSpPr>
          <p:cNvPr id="7" name="Title 8"/>
          <p:cNvSpPr>
            <a:spLocks noGrp="1"/>
          </p:cNvSpPr>
          <p:nvPr>
            <p:ph type="title"/>
          </p:nvPr>
        </p:nvSpPr>
        <p:spPr>
          <a:xfrm>
            <a:off x="468087" y="268272"/>
            <a:ext cx="10131425" cy="991810"/>
          </a:xfrm>
        </p:spPr>
        <p:txBody>
          <a:bodyPr>
            <a:normAutofit/>
          </a:bodyPr>
          <a:lstStyle/>
          <a:p>
            <a:r>
              <a:rPr lang="en-GB" sz="2800" smtClean="0">
                <a:latin typeface="+mn-lt"/>
              </a:rPr>
              <a:t>GMAP.NET</a:t>
            </a:r>
            <a:endParaRPr lang="en-GB" sz="2800">
              <a:latin typeface="+mn-lt"/>
            </a:endParaRPr>
          </a:p>
        </p:txBody>
      </p:sp>
      <p:pic>
        <p:nvPicPr>
          <p:cNvPr id="1026" name="Picture 2" descr="Kết quả hình ảnh cho google map logo&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9535" y="1889760"/>
            <a:ext cx="2676525"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90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xit" presetSubtype="21" fill="hold" nodeType="clickEffect">
                                  <p:stCondLst>
                                    <p:cond delay="0"/>
                                  </p:stCondLst>
                                  <p:childTnLst>
                                    <p:animEffect transition="out" filter="barn(inVertical)">
                                      <p:cBhvr>
                                        <p:cTn id="27" dur="500"/>
                                        <p:tgtEl>
                                          <p:spTgt spid="1026"/>
                                        </p:tgtEl>
                                      </p:cBhvr>
                                    </p:animEffect>
                                    <p:set>
                                      <p:cBhvr>
                                        <p:cTn id="28" dur="1" fill="hold">
                                          <p:stCondLst>
                                            <p:cond delay="4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7113" y="1332290"/>
            <a:ext cx="4610687" cy="4940179"/>
          </a:xfrm>
        </p:spPr>
        <p:txBody>
          <a:bodyPr anchor="t">
            <a:normAutofit/>
          </a:bodyPr>
          <a:lstStyle/>
          <a:p>
            <a:pPr marL="0" indent="0">
              <a:buNone/>
            </a:pPr>
            <a:r>
              <a:rPr lang="en-GB" sz="2400">
                <a:latin typeface="Arial (Body)"/>
              </a:rPr>
              <a:t>L</a:t>
            </a:r>
            <a:r>
              <a:rPr lang="en-GB" sz="2400" smtClean="0">
                <a:latin typeface="Arial (Body)"/>
              </a:rPr>
              <a:t>à </a:t>
            </a:r>
            <a:r>
              <a:rPr lang="en-GB" sz="2400">
                <a:latin typeface="Arial (Body)"/>
              </a:rPr>
              <a:t>cổng kết nối các tính năng hiện có của Google Map dành cho các lập trình viên để phát triển các ứng dụng bên thứ ba</a:t>
            </a:r>
          </a:p>
          <a:p>
            <a:pPr marL="0" indent="0">
              <a:buNone/>
            </a:pPr>
            <a:r>
              <a:rPr lang="en-GB" sz="2400" smtClean="0">
                <a:latin typeface="Arial (Body)"/>
              </a:rPr>
              <a:t>Các API được sử dụng trong đồ án:</a:t>
            </a:r>
          </a:p>
          <a:p>
            <a:r>
              <a:rPr lang="en-GB" sz="2400" smtClean="0">
                <a:latin typeface="Arial (Body)"/>
              </a:rPr>
              <a:t>Geocoding API: Cho phép chuyển đổi địa chỉ thông thường thành tọa độ địa lý và ngược lại.</a:t>
            </a:r>
          </a:p>
          <a:p>
            <a:r>
              <a:rPr lang="en-GB" sz="2400" smtClean="0">
                <a:latin typeface="Arial (Body)"/>
              </a:rPr>
              <a:t>Direction API: Là dịch vụ tính toán đường đi giữa các vị trí.</a:t>
            </a:r>
            <a:endParaRPr lang="en-GB" sz="2400">
              <a:latin typeface="Arial (Body)"/>
            </a:endParaRPr>
          </a:p>
        </p:txBody>
      </p:sp>
      <p:sp>
        <p:nvSpPr>
          <p:cNvPr id="7" name="Title 8"/>
          <p:cNvSpPr>
            <a:spLocks noGrp="1"/>
          </p:cNvSpPr>
          <p:nvPr>
            <p:ph type="title"/>
          </p:nvPr>
        </p:nvSpPr>
        <p:spPr>
          <a:xfrm>
            <a:off x="468087" y="268272"/>
            <a:ext cx="10131425" cy="991810"/>
          </a:xfrm>
        </p:spPr>
        <p:txBody>
          <a:bodyPr>
            <a:normAutofit/>
          </a:bodyPr>
          <a:lstStyle/>
          <a:p>
            <a:r>
              <a:rPr lang="en-GB" sz="2800" smtClean="0">
                <a:latin typeface="+mn-lt"/>
              </a:rPr>
              <a:t>Google map api</a:t>
            </a:r>
            <a:endParaRPr lang="en-GB" sz="2800">
              <a:latin typeface="+mn-lt"/>
            </a:endParaRPr>
          </a:p>
        </p:txBody>
      </p:sp>
      <p:pic>
        <p:nvPicPr>
          <p:cNvPr id="4" name="Picture 3"/>
          <p:cNvPicPr>
            <a:picLocks noChangeAspect="1"/>
          </p:cNvPicPr>
          <p:nvPr/>
        </p:nvPicPr>
        <p:blipFill>
          <a:blip r:embed="rId3"/>
          <a:stretch>
            <a:fillRect/>
          </a:stretch>
        </p:blipFill>
        <p:spPr>
          <a:xfrm>
            <a:off x="6344602" y="1478280"/>
            <a:ext cx="4562475" cy="4191000"/>
          </a:xfrm>
          <a:prstGeom prst="rect">
            <a:avLst/>
          </a:prstGeom>
        </p:spPr>
      </p:pic>
      <p:pic>
        <p:nvPicPr>
          <p:cNvPr id="6" name="Picture 5"/>
          <p:cNvPicPr>
            <a:picLocks noChangeAspect="1"/>
          </p:cNvPicPr>
          <p:nvPr/>
        </p:nvPicPr>
        <p:blipFill>
          <a:blip r:embed="rId4"/>
          <a:stretch>
            <a:fillRect/>
          </a:stretch>
        </p:blipFill>
        <p:spPr>
          <a:xfrm>
            <a:off x="5384482" y="1873567"/>
            <a:ext cx="6696075" cy="3400425"/>
          </a:xfrm>
          <a:prstGeom prst="rect">
            <a:avLst/>
          </a:prstGeom>
        </p:spPr>
      </p:pic>
    </p:spTree>
    <p:extLst>
      <p:ext uri="{BB962C8B-B14F-4D97-AF65-F5344CB8AC3E}">
        <p14:creationId xmlns:p14="http://schemas.microsoft.com/office/powerpoint/2010/main" val="2615069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inVertic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xit" presetSubtype="21" fill="hold" nodeType="clickEffect">
                                  <p:stCondLst>
                                    <p:cond delay="0"/>
                                  </p:stCondLst>
                                  <p:childTnLst>
                                    <p:animEffect transition="out" filter="barn(inVertical)">
                                      <p:cBhvr>
                                        <p:cTn id="26" dur="500"/>
                                        <p:tgtEl>
                                          <p:spTgt spid="4"/>
                                        </p:tgtEl>
                                      </p:cBhvr>
                                    </p:animEffect>
                                    <p:set>
                                      <p:cBhvr>
                                        <p:cTn id="27" dur="1" fill="hold">
                                          <p:stCondLst>
                                            <p:cond delay="499"/>
                                          </p:stCondLst>
                                        </p:cTn>
                                        <p:tgtEl>
                                          <p:spTgt spid="4"/>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barn(inVertical)">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barn(inVertical)">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xit" presetSubtype="21" fill="hold" nodeType="clickEffect">
                                  <p:stCondLst>
                                    <p:cond delay="0"/>
                                  </p:stCondLst>
                                  <p:childTnLst>
                                    <p:animEffect transition="out" filter="barn(inVertical)">
                                      <p:cBhvr>
                                        <p:cTn id="41" dur="500"/>
                                        <p:tgtEl>
                                          <p:spTgt spid="6"/>
                                        </p:tgtEl>
                                      </p:cBhvr>
                                    </p:animEffect>
                                    <p:set>
                                      <p:cBhvr>
                                        <p:cTn id="4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Xây dựng hệ thống giám sát </a:t>
            </a:r>
            <a:endParaRPr lang="en-GB"/>
          </a:p>
        </p:txBody>
      </p:sp>
      <p:sp>
        <p:nvSpPr>
          <p:cNvPr id="3" name="Content Placeholder 2"/>
          <p:cNvSpPr>
            <a:spLocks noGrp="1"/>
          </p:cNvSpPr>
          <p:nvPr>
            <p:ph idx="1"/>
          </p:nvPr>
        </p:nvSpPr>
        <p:spPr>
          <a:xfrm>
            <a:off x="308430" y="1828802"/>
            <a:ext cx="5090885" cy="3962400"/>
          </a:xfrm>
        </p:spPr>
        <p:txBody>
          <a:bodyPr anchor="t">
            <a:normAutofit/>
          </a:bodyPr>
          <a:lstStyle/>
          <a:p>
            <a:pPr marL="0" indent="0">
              <a:buNone/>
            </a:pPr>
            <a:r>
              <a:rPr lang="en-GB" sz="3200" smtClean="0"/>
              <a:t>Các thành phần hệ thống</a:t>
            </a:r>
          </a:p>
          <a:p>
            <a:r>
              <a:rPr lang="en-GB" sz="3200" smtClean="0"/>
              <a:t>Module nhận diện biển số xe</a:t>
            </a:r>
          </a:p>
          <a:p>
            <a:r>
              <a:rPr lang="en-GB" sz="3200" smtClean="0"/>
              <a:t>Server chính quản lý dữ liệu</a:t>
            </a:r>
          </a:p>
          <a:p>
            <a:r>
              <a:rPr lang="en-GB" sz="3200" smtClean="0"/>
              <a:t>Phần mềm phía client</a:t>
            </a:r>
            <a:endParaRPr lang="en-GB" sz="320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5399315" y="1828802"/>
            <a:ext cx="6603999" cy="3759198"/>
          </a:xfrm>
          <a:prstGeom prst="rect">
            <a:avLst/>
          </a:prstGeom>
          <a:noFill/>
          <a:ln>
            <a:noFill/>
          </a:ln>
        </p:spPr>
      </p:pic>
    </p:spTree>
    <p:extLst>
      <p:ext uri="{BB962C8B-B14F-4D97-AF65-F5344CB8AC3E}">
        <p14:creationId xmlns:p14="http://schemas.microsoft.com/office/powerpoint/2010/main" val="1612947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685801" y="609600"/>
            <a:ext cx="6143423" cy="967499"/>
          </a:xfrm>
        </p:spPr>
        <p:txBody>
          <a:bodyPr>
            <a:normAutofit/>
          </a:bodyPr>
          <a:lstStyle/>
          <a:p>
            <a:r>
              <a:rPr lang="en-US" smtClean="0"/>
              <a:t>Nội dung báo cáo</a:t>
            </a:r>
            <a:endParaRPr lang="ru-RU"/>
          </a:p>
        </p:txBody>
      </p:sp>
      <p:pic>
        <p:nvPicPr>
          <p:cNvPr id="4" name="Picture 3" descr="satellite against the night sky">
            <a:extLst>
              <a:ext uri="{FF2B5EF4-FFF2-40B4-BE49-F238E27FC236}">
                <a16:creationId xmlns:a16="http://schemas.microsoft.com/office/drawing/2014/main" id="{D4F2268B-BB87-42FB-B84F-C145C01B497A}"/>
              </a:ext>
            </a:extLst>
          </p:cNvPr>
          <p:cNvPicPr>
            <a:picLocks noChangeAspect="1"/>
          </p:cNvPicPr>
          <p:nvPr/>
        </p:nvPicPr>
        <p:blipFill rotWithShape="1">
          <a:blip r:embed="rId4"/>
          <a:srcRect l="8611" r="16027" b="1"/>
          <a:stretch/>
        </p:blipFill>
        <p:spPr>
          <a:xfrm>
            <a:off x="8888133" y="4144246"/>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grpSp>
        <p:nvGrpSpPr>
          <p:cNvPr id="179" name="Group 178">
            <a:extLst>
              <a:ext uri="{FF2B5EF4-FFF2-40B4-BE49-F238E27FC236}">
                <a16:creationId xmlns:a16="http://schemas.microsoft.com/office/drawing/2014/main" id="{CFEF753B-CA1B-4178-80F5-095B7FEA21C4}"/>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80" name="Freeform 98">
              <a:extLst>
                <a:ext uri="{FF2B5EF4-FFF2-40B4-BE49-F238E27FC236}">
                  <a16:creationId xmlns:a16="http://schemas.microsoft.com/office/drawing/2014/main" id="{86C68ECC-F0A0-411E-A303-6DC0707A366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1" name="Group 180">
              <a:extLst>
                <a:ext uri="{FF2B5EF4-FFF2-40B4-BE49-F238E27FC236}">
                  <a16:creationId xmlns:a16="http://schemas.microsoft.com/office/drawing/2014/main" id="{6A21E140-4ECB-4C42-BDC7-F4351513DA97}"/>
                </a:ext>
                <a:ext uri="{C183D7F6-B498-43B3-948B-1728B52AA6E4}">
                  <adec:decorative xmlns=""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82" name="Straight Connector 181">
                <a:extLst>
                  <a:ext uri="{FF2B5EF4-FFF2-40B4-BE49-F238E27FC236}">
                    <a16:creationId xmlns:a16="http://schemas.microsoft.com/office/drawing/2014/main" id="{2940CFC5-AC4C-4746-A3B9-3DD434FF6DE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EC95677-9C92-4D0D-91D4-E07380F2502B}"/>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097602B2-71E1-4395-9C47-DE48B712AE8C}"/>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7FC50570-F1A9-4DB3-A64D-3A21A588820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88E4F209-3FDA-4C17-A86D-59990132FF4D}"/>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9950C402-F8DC-4C99-90A8-CD67BDEC6CB4}"/>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6483FEF-FBDD-456C-AD52-B6D166FB1C09}"/>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A316CA5-D470-4E6D-A6E8-D35DB7725D2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8BFA4937-71AA-4400-8DCD-20E5DF05017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768FA0D4-7119-47B3-8329-0978770774F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2C433AC-8114-47CC-9467-FCB5FE9807B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BF9CB489-BA36-4004-A019-75FBA23CCB9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4C060E4-E790-4A31-B683-EA834FCF4E2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3F00D2A-400F-4678-BB33-16B61650F47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46AABFD4-3727-4DF4-933A-C0A090248A80}"/>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6CC40A87-D067-41BF-B368-A197EC0D9DF0}"/>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E116F92B-7098-4139-AC77-75B4CE3323F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CFDF485C-38E7-4C0D-A2A7-3F1DE3B918A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BF6DBD12-21A0-4F07-953F-D3B3486C1510}"/>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554F4E42-5B16-41F4-8FF4-2EB134C1FE1D}"/>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6F4CC20F-EBF6-4AFE-9A4F-68ACC7513B4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FA745DE2-9816-4D5B-BB41-BE1874612FF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D5B5D721-5554-457C-BE2F-BCA2505CADF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AFF390C-48FB-4FA5-998E-6DDDF9D2B41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4B2E647-1CF4-4AF8-9AF5-8EAB6D6E888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46DA8C50-AA32-47D8-8DCB-DE9624E60EF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51ED6412-8EBC-4680-B7D2-65A4F73BBBD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2983F033-A214-4959-956E-4B50B7AC660C}"/>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A77F30C3-5A8C-4BEB-95C1-A7B9C0961F3C}"/>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99A432F5-9A86-437C-8108-7945FA72EC4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4F8B1465-BA18-4D1C-ADED-D4BAA7638AA4}"/>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45DD7842-E27E-4461-B9C8-63AD2F0C44F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3C45934F-49A5-4EDB-A9A3-5540D74AB1AB}"/>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F9B0E3-0DC0-4D03-A02B-8F62D905F4F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B1998C4-BF81-4332-A399-AD43467F677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44CFAF52-7684-46F2-8DFD-70A7F36DB0E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93EFB5D1-BDF7-40B6-BBEA-D489CE79F154}"/>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B5A98777-A259-461F-A9B2-21DFC45C179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0F795195-D966-482A-8D47-6265C00F6D00}"/>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6E881E12-FFE1-441E-B36B-804289472BA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1DBEB97-C3B3-4646-9760-227E20B1555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0BA17FBA-A611-4CA2-9CDC-E073B889C4C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B66F6D2-50DA-4E7A-8583-E9159CD9622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DD181CC7-8652-404A-B5C7-58004FD15F30}"/>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75706D69-47CD-47E3-83C9-EDB4EAF58C8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2ADC21AA-CD21-436C-A9D7-DC4167E5008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4702CCCC-772F-4AF1-8201-73C25371105B}"/>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2AAD2B7-288B-42CF-804B-E33B84D747A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D51CCD7B-95EB-4EE4-BAED-4308C80BF36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F92C4B5C-D0FB-4C0A-B5FA-2C7DDF7625C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64D2931E-A280-496D-99C1-5C2A820CB4D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D33CBE3-55B1-43CF-96B9-2E994EBCEA3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16C6D563-A48C-4E6B-AE46-2CCE38A66019}"/>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AD0ABECB-C92E-4F76-89A6-1334939CDF8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C258514-FFA8-4DE3-9B25-D55705AC3BD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C2B9E312-EEBF-4783-B25E-D7DD0D6E7120}"/>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CB21139-A4D5-4D0F-9AD0-868FFC4240F0}"/>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72FF9AC-BC86-42FD-8DF7-72429C958CA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3D09EAB-27F8-4FAC-91C2-4942ABA7408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0D82CB2-C309-4CCD-9FB1-EF8F4407ECC9}"/>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3625D6FE-BC58-4E33-B4E9-282D5CB75E0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158CF66-DCD3-4627-9675-61B42A303719}"/>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44ED85B9-D0C1-4222-B4BC-E81876EC388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1299F075-06C0-46B8-A3F7-1D7E8D6001DB}"/>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AEA87578-2C04-4651-A5BF-81D06050C9F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12A8551E-D8EB-40F2-AD25-87484A17D2F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AC1E0E32-3B75-404A-9165-57337825085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A410333-16BA-443A-B24F-418ED775366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271589D1-7914-4EA7-B6B4-C1E7EA5FE674}"/>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62A5ACA-F5D5-41F3-9549-06DB799C4D1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EA254CA6-3565-4CD0-8BEB-C94A533C011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62203F9-E5BE-44F8-8D43-31EEF85E922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FC43FC58-4722-4D22-88C1-652EB165851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D4C87F1C-06F8-43CD-8920-F525A5504B5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F75BF2BA-0DFF-4812-986E-9F2286A9F464}"/>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7B79CBCB-DE00-4F16-A2FC-E54EF816BA34}"/>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DEA1374B-AC49-4266-965E-1F9CD9E53BC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25DE178-9F40-48D5-B0A9-4B032474225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261" name="Group 260">
            <a:extLst>
              <a:ext uri="{FF2B5EF4-FFF2-40B4-BE49-F238E27FC236}">
                <a16:creationId xmlns:a16="http://schemas.microsoft.com/office/drawing/2014/main" id="{29858C9E-401F-4216-8087-A25D1B58814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262" name="Freeform 17">
              <a:extLst>
                <a:ext uri="{FF2B5EF4-FFF2-40B4-BE49-F238E27FC236}">
                  <a16:creationId xmlns:a16="http://schemas.microsoft.com/office/drawing/2014/main" id="{D963FBC5-E6AD-44F8-AF49-6F5B5BF9DB3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3" name="Group 262">
              <a:extLst>
                <a:ext uri="{FF2B5EF4-FFF2-40B4-BE49-F238E27FC236}">
                  <a16:creationId xmlns:a16="http://schemas.microsoft.com/office/drawing/2014/main" id="{EF1F68DE-2C0A-4FBF-8033-8DFBB75AE20F}"/>
                </a:ext>
                <a:ext uri="{C183D7F6-B498-43B3-948B-1728B52AA6E4}">
                  <adec:decorative xmlns=""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64" name="Straight Connector 263">
                <a:extLst>
                  <a:ext uri="{FF2B5EF4-FFF2-40B4-BE49-F238E27FC236}">
                    <a16:creationId xmlns:a16="http://schemas.microsoft.com/office/drawing/2014/main" id="{1C147FEA-3E5D-4830-B91C-78418FE209F4}"/>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C91F075D-8726-4FD6-BE73-EDCD7607303C}"/>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BDE3685-352D-4E32-9662-2C6C92E20FAB}"/>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10A2922F-AA86-4B02-80C4-409D71A0AD79}"/>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23C72B0-E133-40CF-A094-E239AD994B2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63F2DFC9-23E2-4429-911D-AA55B034054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E71590EC-7AA6-47B3-AFF5-6E9A1B8B1C7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23C6AC81-5D5E-4224-B222-B731E90F1C7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64FB43F-3082-49BF-A7C5-72A42773D43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C9F3EE03-5655-4428-86AC-F579E8F339B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EF7335E6-5FFD-4206-9AF0-1791A88C9A0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CE837EB7-EE63-4B6B-9334-1B8055AD9F30}"/>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4EE8D5FB-B44C-43C8-A4F4-D786090733F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8847AA0E-6A2D-41F5-A9B5-3A2F3B87528C}"/>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9E4D651B-C768-4CBE-B971-A3CA38D803F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13496D3-4182-4D80-9A16-89DBB740861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088D4C91-F0F7-4549-B54A-CC855FD3A78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84885948-783E-4197-B942-2DDCD542EA6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2837E330-008B-45A6-98A5-CE7D6FBBE10C}"/>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DD807602-B947-4984-8017-D89F3B0ADBA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7AA37C4-9C24-41F1-98CA-BBD9BE15956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692CF8CD-056F-4556-939F-1EFF0FECEC1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A29F3FAC-18B2-4886-9A93-44B7AD01DF6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35B536E5-4149-49B5-8119-04FF4A5ACF3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4A2B8B6A-D5D3-4DAA-AB4B-A1C1086B408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F8E4C672-BE9E-4026-992B-B2FE6C13618B}"/>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C36DA4E-F1E7-4B68-ADA1-4F132BDCF23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EB5D2532-6A77-4DE1-8BB0-37AA33FD9F2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BF234A36-BE57-450D-BDA2-AD70152CF5C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D461473E-1290-4BD0-B4DF-3C95DCE0F61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50325318-A62D-4427-B613-AF5E076E3D3D}"/>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3F928DB9-6B46-43EF-A7CF-C4B9830CA51B}"/>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BA011901-65F6-4D44-BD40-744878B6B2D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838496B-B788-4873-9E1C-9B4442984E6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A15262F7-23A5-4A6B-BD2C-44CF82ECDEE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B5857A42-75EB-4FF2-AF41-2D612A687D34}"/>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3FC449E1-9573-406B-A201-3E897E668A4C}"/>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71001847-954F-46EC-97E7-E38732517B9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F3B040FD-D427-4F90-8CFC-D4295224879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975C627A-78ED-4D2B-9F9E-26BE2C0A750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2523831A-B9F1-40EF-B113-873BEFA66099}"/>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07483313-610C-403C-811D-EE70A78046D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E1CE5A29-BB15-441C-B3CD-3D3EE2163DA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E476D005-3155-4DEF-88DE-068B497DED9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2628975E-6165-407B-8A45-7F23746BCC6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6A69F000-3171-47D5-8EFE-4F201716C07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60092325-1C07-4FBC-9C9C-42244C9B9DC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2A33CB00-75FF-4DFF-9D6A-CEF5EA2E260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139B85FF-580E-435C-8523-23A0352695B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C53E7419-AF0F-4B69-88BF-853EDC328C5B}"/>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052C8AEF-9C9D-4737-BA0F-DBB3BF0C04C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6ADDDBC2-F0DB-4038-98D0-B38749D8C0E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E5F14C72-98E5-4A6C-BA03-5E105AA4D4C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9ACEF013-464E-44D2-9B83-863E69077E16}"/>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3141F09F-05CE-4CE9-9F5A-861FBC31A83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7ED70A3C-4B21-4941-9F11-00A51A748A05}"/>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11927814-33EF-4FBA-95F7-4138C1C7CEC0}"/>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F4D2B900-3BAC-4EE3-AB6E-9F3212F4DCA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FB00017B-AD65-4759-8A6A-B03C70E07BA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22C4A8E2-640F-4D30-99EC-A2D2B0FD6E5D}"/>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9492085E-DF05-4380-B8C2-93832478CFEB}"/>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49750F82-33DB-42EE-B31F-CC5DE7EBA149}"/>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60B9848F-8B4C-4440-9BF6-98A4F3F72C09}"/>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E7AA0900-78F5-4163-807F-3DEE6DCBB10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0F627689-9632-474B-B3A8-EC1A82A36E6C}"/>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71C6CB03-F81D-48A2-BF05-98D4EF2CC20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12FB4D2F-4789-48A1-A4AA-F318ED2BA5B7}"/>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64B8907A-2A80-490C-AACF-678CA6DE19D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A175CCF3-4796-4C76-A92E-B495335FB45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8CFC6D15-64F3-449C-8C0B-3FCB2976D261}"/>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008AA4A6-DD28-4235-AAE3-CC28DF83430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3D393E8B-AAB8-4606-A4FA-815EDABDD12F}"/>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BA7B770-7EB6-4AC1-B028-9C45DEE440EE}"/>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D87B822C-3951-4E65-A45D-7160FAC3FD08}"/>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54B9CDF0-DC54-4868-B60A-6840FDE6A293}"/>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706BEC8-029B-4E0F-A55F-A552E1DE26CA}"/>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25EBA5EB-4807-4E96-BA08-B6B74AE04050}"/>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5548885E-CABE-42B5-B06A-1E6B9B198112}"/>
                  </a:ext>
                  <a:ext uri="{C183D7F6-B498-43B3-948B-1728B52AA6E4}">
                    <adec:decorative xmlns=""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7" name="Picture 6" descr="abstract image of light dots">
            <a:extLst>
              <a:ext uri="{FF2B5EF4-FFF2-40B4-BE49-F238E27FC236}">
                <a16:creationId xmlns:a16="http://schemas.microsoft.com/office/drawing/2014/main" id="{FE6C54C5-D2F4-48F8-B65E-7506F07BCCF3}"/>
              </a:ext>
            </a:extLst>
          </p:cNvPr>
          <p:cNvPicPr>
            <a:picLocks noChangeAspect="1"/>
          </p:cNvPicPr>
          <p:nvPr/>
        </p:nvPicPr>
        <p:blipFill rotWithShape="1">
          <a:blip r:embed="rId5"/>
          <a:srcRect l="23268" r="4773" b="-1"/>
          <a:stretch/>
        </p:blipFill>
        <p:spPr>
          <a:xfrm>
            <a:off x="8055588" y="-3863"/>
            <a:ext cx="4132754" cy="3445946"/>
          </a:xfrm>
          <a:custGeom>
            <a:avLst/>
            <a:gdLst>
              <a:gd name="connsiteX0" fmla="*/ 303228 w 4638368"/>
              <a:gd name="connsiteY0" fmla="*/ 0 h 3867534"/>
              <a:gd name="connsiteX1" fmla="*/ 4638368 w 4638368"/>
              <a:gd name="connsiteY1" fmla="*/ 0 h 3867534"/>
              <a:gd name="connsiteX2" fmla="*/ 4638368 w 4638368"/>
              <a:gd name="connsiteY2" fmla="*/ 2952747 h 3867534"/>
              <a:gd name="connsiteX3" fmla="*/ 4585825 w 4638368"/>
              <a:gd name="connsiteY3" fmla="*/ 3013864 h 3867534"/>
              <a:gd name="connsiteX4" fmla="*/ 2641346 w 4638368"/>
              <a:gd name="connsiteY4" fmla="*/ 3867534 h 3867534"/>
              <a:gd name="connsiteX5" fmla="*/ 0 w 4638368"/>
              <a:gd name="connsiteY5" fmla="*/ 1226188 h 3867534"/>
              <a:gd name="connsiteX6" fmla="*/ 260466 w 4638368"/>
              <a:gd name="connsiteY6" fmla="*/ 81056 h 38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graphicFrame>
        <p:nvGraphicFramePr>
          <p:cNvPr id="42" name="Diagram 41"/>
          <p:cNvGraphicFramePr/>
          <p:nvPr>
            <p:extLst>
              <p:ext uri="{D42A27DB-BD31-4B8C-83A1-F6EECF244321}">
                <p14:modId xmlns:p14="http://schemas.microsoft.com/office/powerpoint/2010/main" val="850761140"/>
              </p:ext>
            </p:extLst>
          </p:nvPr>
        </p:nvGraphicFramePr>
        <p:xfrm>
          <a:off x="593755" y="1682278"/>
          <a:ext cx="9555191" cy="418167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9138249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0"/>
            <a:ext cx="10131425" cy="754743"/>
          </a:xfrm>
        </p:spPr>
        <p:txBody>
          <a:bodyPr>
            <a:normAutofit/>
          </a:bodyPr>
          <a:lstStyle/>
          <a:p>
            <a:r>
              <a:rPr lang="en-GB" sz="2800" b="1" smtClean="0"/>
              <a:t>Module nhận diện biển số xe</a:t>
            </a:r>
            <a:endParaRPr lang="en-GB" sz="2800" b="1"/>
          </a:p>
        </p:txBody>
      </p:sp>
      <p:sp>
        <p:nvSpPr>
          <p:cNvPr id="9" name="Rectangle 8"/>
          <p:cNvSpPr/>
          <p:nvPr/>
        </p:nvSpPr>
        <p:spPr>
          <a:xfrm>
            <a:off x="1074057" y="2479799"/>
            <a:ext cx="10276113" cy="655200"/>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0" name="Freeform 9"/>
          <p:cNvSpPr/>
          <p:nvPr/>
        </p:nvSpPr>
        <p:spPr>
          <a:xfrm>
            <a:off x="1587862" y="2096039"/>
            <a:ext cx="7193279" cy="767520"/>
          </a:xfrm>
          <a:custGeom>
            <a:avLst/>
            <a:gdLst>
              <a:gd name="connsiteX0" fmla="*/ 0 w 7193279"/>
              <a:gd name="connsiteY0" fmla="*/ 127923 h 767520"/>
              <a:gd name="connsiteX1" fmla="*/ 127923 w 7193279"/>
              <a:gd name="connsiteY1" fmla="*/ 0 h 767520"/>
              <a:gd name="connsiteX2" fmla="*/ 7065356 w 7193279"/>
              <a:gd name="connsiteY2" fmla="*/ 0 h 767520"/>
              <a:gd name="connsiteX3" fmla="*/ 7193279 w 7193279"/>
              <a:gd name="connsiteY3" fmla="*/ 127923 h 767520"/>
              <a:gd name="connsiteX4" fmla="*/ 7193279 w 7193279"/>
              <a:gd name="connsiteY4" fmla="*/ 639597 h 767520"/>
              <a:gd name="connsiteX5" fmla="*/ 7065356 w 7193279"/>
              <a:gd name="connsiteY5" fmla="*/ 767520 h 767520"/>
              <a:gd name="connsiteX6" fmla="*/ 127923 w 7193279"/>
              <a:gd name="connsiteY6" fmla="*/ 767520 h 767520"/>
              <a:gd name="connsiteX7" fmla="*/ 0 w 7193279"/>
              <a:gd name="connsiteY7" fmla="*/ 639597 h 767520"/>
              <a:gd name="connsiteX8" fmla="*/ 0 w 7193279"/>
              <a:gd name="connsiteY8" fmla="*/ 127923 h 76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93279" h="767520">
                <a:moveTo>
                  <a:pt x="0" y="127923"/>
                </a:moveTo>
                <a:cubicBezTo>
                  <a:pt x="0" y="57273"/>
                  <a:pt x="57273" y="0"/>
                  <a:pt x="127923" y="0"/>
                </a:cubicBezTo>
                <a:lnTo>
                  <a:pt x="7065356" y="0"/>
                </a:lnTo>
                <a:cubicBezTo>
                  <a:pt x="7136006" y="0"/>
                  <a:pt x="7193279" y="57273"/>
                  <a:pt x="7193279" y="127923"/>
                </a:cubicBezTo>
                <a:lnTo>
                  <a:pt x="7193279" y="639597"/>
                </a:lnTo>
                <a:cubicBezTo>
                  <a:pt x="7193279" y="710247"/>
                  <a:pt x="7136006" y="767520"/>
                  <a:pt x="7065356" y="767520"/>
                </a:cubicBezTo>
                <a:lnTo>
                  <a:pt x="127923" y="767520"/>
                </a:lnTo>
                <a:cubicBezTo>
                  <a:pt x="57273" y="767520"/>
                  <a:pt x="0" y="710247"/>
                  <a:pt x="0" y="639597"/>
                </a:cubicBezTo>
                <a:lnTo>
                  <a:pt x="0" y="12792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09356" tIns="37467" rIns="309356" bIns="37467" numCol="1" spcCol="1270" anchor="ctr" anchorCtr="0">
            <a:noAutofit/>
          </a:bodyPr>
          <a:lstStyle/>
          <a:p>
            <a:pPr lvl="0" algn="l" defTabSz="1155700">
              <a:lnSpc>
                <a:spcPct val="90000"/>
              </a:lnSpc>
              <a:spcBef>
                <a:spcPct val="0"/>
              </a:spcBef>
              <a:spcAft>
                <a:spcPct val="35000"/>
              </a:spcAft>
            </a:pPr>
            <a:r>
              <a:rPr lang="en-US" sz="2600" kern="1200" smtClean="0"/>
              <a:t>Quản lý một nhóm camera</a:t>
            </a:r>
            <a:endParaRPr lang="en-US" sz="2600" kern="1200"/>
          </a:p>
        </p:txBody>
      </p:sp>
      <p:sp>
        <p:nvSpPr>
          <p:cNvPr id="11" name="Rectangle 10"/>
          <p:cNvSpPr/>
          <p:nvPr/>
        </p:nvSpPr>
        <p:spPr>
          <a:xfrm>
            <a:off x="1074057" y="3659159"/>
            <a:ext cx="10276113" cy="655200"/>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2" name="Freeform 11"/>
          <p:cNvSpPr/>
          <p:nvPr/>
        </p:nvSpPr>
        <p:spPr>
          <a:xfrm>
            <a:off x="1587862" y="3275399"/>
            <a:ext cx="7193279" cy="767520"/>
          </a:xfrm>
          <a:custGeom>
            <a:avLst/>
            <a:gdLst>
              <a:gd name="connsiteX0" fmla="*/ 0 w 7193279"/>
              <a:gd name="connsiteY0" fmla="*/ 127923 h 767520"/>
              <a:gd name="connsiteX1" fmla="*/ 127923 w 7193279"/>
              <a:gd name="connsiteY1" fmla="*/ 0 h 767520"/>
              <a:gd name="connsiteX2" fmla="*/ 7065356 w 7193279"/>
              <a:gd name="connsiteY2" fmla="*/ 0 h 767520"/>
              <a:gd name="connsiteX3" fmla="*/ 7193279 w 7193279"/>
              <a:gd name="connsiteY3" fmla="*/ 127923 h 767520"/>
              <a:gd name="connsiteX4" fmla="*/ 7193279 w 7193279"/>
              <a:gd name="connsiteY4" fmla="*/ 639597 h 767520"/>
              <a:gd name="connsiteX5" fmla="*/ 7065356 w 7193279"/>
              <a:gd name="connsiteY5" fmla="*/ 767520 h 767520"/>
              <a:gd name="connsiteX6" fmla="*/ 127923 w 7193279"/>
              <a:gd name="connsiteY6" fmla="*/ 767520 h 767520"/>
              <a:gd name="connsiteX7" fmla="*/ 0 w 7193279"/>
              <a:gd name="connsiteY7" fmla="*/ 639597 h 767520"/>
              <a:gd name="connsiteX8" fmla="*/ 0 w 7193279"/>
              <a:gd name="connsiteY8" fmla="*/ 127923 h 76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93279" h="767520">
                <a:moveTo>
                  <a:pt x="0" y="127923"/>
                </a:moveTo>
                <a:cubicBezTo>
                  <a:pt x="0" y="57273"/>
                  <a:pt x="57273" y="0"/>
                  <a:pt x="127923" y="0"/>
                </a:cubicBezTo>
                <a:lnTo>
                  <a:pt x="7065356" y="0"/>
                </a:lnTo>
                <a:cubicBezTo>
                  <a:pt x="7136006" y="0"/>
                  <a:pt x="7193279" y="57273"/>
                  <a:pt x="7193279" y="127923"/>
                </a:cubicBezTo>
                <a:lnTo>
                  <a:pt x="7193279" y="639597"/>
                </a:lnTo>
                <a:cubicBezTo>
                  <a:pt x="7193279" y="710247"/>
                  <a:pt x="7136006" y="767520"/>
                  <a:pt x="7065356" y="767520"/>
                </a:cubicBezTo>
                <a:lnTo>
                  <a:pt x="127923" y="767520"/>
                </a:lnTo>
                <a:cubicBezTo>
                  <a:pt x="57273" y="767520"/>
                  <a:pt x="0" y="710247"/>
                  <a:pt x="0" y="639597"/>
                </a:cubicBezTo>
                <a:lnTo>
                  <a:pt x="0" y="12792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09356" tIns="37467" rIns="309356" bIns="37467" numCol="1" spcCol="1270" anchor="ctr" anchorCtr="0">
            <a:noAutofit/>
          </a:bodyPr>
          <a:lstStyle/>
          <a:p>
            <a:pPr lvl="0" algn="l" defTabSz="1155700">
              <a:lnSpc>
                <a:spcPct val="90000"/>
              </a:lnSpc>
              <a:spcBef>
                <a:spcPct val="0"/>
              </a:spcBef>
              <a:spcAft>
                <a:spcPct val="35000"/>
              </a:spcAft>
            </a:pPr>
            <a:r>
              <a:rPr lang="en-US" sz="2600" kern="1200" smtClean="0"/>
              <a:t>Xử lý dữ liệu từ các camera riêng lẻ</a:t>
            </a:r>
            <a:endParaRPr lang="en-US" sz="2600" kern="1200"/>
          </a:p>
        </p:txBody>
      </p:sp>
      <p:sp>
        <p:nvSpPr>
          <p:cNvPr id="13" name="Rectangle 12"/>
          <p:cNvSpPr/>
          <p:nvPr/>
        </p:nvSpPr>
        <p:spPr>
          <a:xfrm>
            <a:off x="1074057" y="4838519"/>
            <a:ext cx="10276113" cy="655200"/>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 name="Freeform 13"/>
          <p:cNvSpPr/>
          <p:nvPr/>
        </p:nvSpPr>
        <p:spPr>
          <a:xfrm>
            <a:off x="1587862" y="4454759"/>
            <a:ext cx="7193279" cy="767520"/>
          </a:xfrm>
          <a:custGeom>
            <a:avLst/>
            <a:gdLst>
              <a:gd name="connsiteX0" fmla="*/ 0 w 7193279"/>
              <a:gd name="connsiteY0" fmla="*/ 127923 h 767520"/>
              <a:gd name="connsiteX1" fmla="*/ 127923 w 7193279"/>
              <a:gd name="connsiteY1" fmla="*/ 0 h 767520"/>
              <a:gd name="connsiteX2" fmla="*/ 7065356 w 7193279"/>
              <a:gd name="connsiteY2" fmla="*/ 0 h 767520"/>
              <a:gd name="connsiteX3" fmla="*/ 7193279 w 7193279"/>
              <a:gd name="connsiteY3" fmla="*/ 127923 h 767520"/>
              <a:gd name="connsiteX4" fmla="*/ 7193279 w 7193279"/>
              <a:gd name="connsiteY4" fmla="*/ 639597 h 767520"/>
              <a:gd name="connsiteX5" fmla="*/ 7065356 w 7193279"/>
              <a:gd name="connsiteY5" fmla="*/ 767520 h 767520"/>
              <a:gd name="connsiteX6" fmla="*/ 127923 w 7193279"/>
              <a:gd name="connsiteY6" fmla="*/ 767520 h 767520"/>
              <a:gd name="connsiteX7" fmla="*/ 0 w 7193279"/>
              <a:gd name="connsiteY7" fmla="*/ 639597 h 767520"/>
              <a:gd name="connsiteX8" fmla="*/ 0 w 7193279"/>
              <a:gd name="connsiteY8" fmla="*/ 127923 h 76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93279" h="767520">
                <a:moveTo>
                  <a:pt x="0" y="127923"/>
                </a:moveTo>
                <a:cubicBezTo>
                  <a:pt x="0" y="57273"/>
                  <a:pt x="57273" y="0"/>
                  <a:pt x="127923" y="0"/>
                </a:cubicBezTo>
                <a:lnTo>
                  <a:pt x="7065356" y="0"/>
                </a:lnTo>
                <a:cubicBezTo>
                  <a:pt x="7136006" y="0"/>
                  <a:pt x="7193279" y="57273"/>
                  <a:pt x="7193279" y="127923"/>
                </a:cubicBezTo>
                <a:lnTo>
                  <a:pt x="7193279" y="639597"/>
                </a:lnTo>
                <a:cubicBezTo>
                  <a:pt x="7193279" y="710247"/>
                  <a:pt x="7136006" y="767520"/>
                  <a:pt x="7065356" y="767520"/>
                </a:cubicBezTo>
                <a:lnTo>
                  <a:pt x="127923" y="767520"/>
                </a:lnTo>
                <a:cubicBezTo>
                  <a:pt x="57273" y="767520"/>
                  <a:pt x="0" y="710247"/>
                  <a:pt x="0" y="639597"/>
                </a:cubicBezTo>
                <a:lnTo>
                  <a:pt x="0" y="12792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09356" tIns="37467" rIns="309356" bIns="37467" numCol="1" spcCol="1270" anchor="ctr" anchorCtr="0">
            <a:noAutofit/>
          </a:bodyPr>
          <a:lstStyle/>
          <a:p>
            <a:pPr lvl="0" algn="l" defTabSz="1155700">
              <a:lnSpc>
                <a:spcPct val="90000"/>
              </a:lnSpc>
              <a:spcBef>
                <a:spcPct val="0"/>
              </a:spcBef>
              <a:spcAft>
                <a:spcPct val="35000"/>
              </a:spcAft>
            </a:pPr>
            <a:r>
              <a:rPr lang="en-US" sz="2600" kern="1200" smtClean="0"/>
              <a:t>Gửi kết quả nhận diện biển số từ về server chính </a:t>
            </a:r>
            <a:endParaRPr lang="en-US" sz="2600" kern="1200"/>
          </a:p>
        </p:txBody>
      </p:sp>
    </p:spTree>
    <p:extLst>
      <p:ext uri="{BB962C8B-B14F-4D97-AF65-F5344CB8AC3E}">
        <p14:creationId xmlns:p14="http://schemas.microsoft.com/office/powerpoint/2010/main" val="1397404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0"/>
            <a:ext cx="10131425" cy="754743"/>
          </a:xfrm>
        </p:spPr>
        <p:txBody>
          <a:bodyPr>
            <a:normAutofit/>
          </a:bodyPr>
          <a:lstStyle/>
          <a:p>
            <a:r>
              <a:rPr lang="en-GB" sz="2800" b="1" smtClean="0"/>
              <a:t>Module nhận diện biển số xe</a:t>
            </a:r>
            <a:endParaRPr lang="en-GB" sz="2800" b="1"/>
          </a:p>
        </p:txBody>
      </p:sp>
      <p:graphicFrame>
        <p:nvGraphicFramePr>
          <p:cNvPr id="3" name="Diagram 2"/>
          <p:cNvGraphicFramePr/>
          <p:nvPr>
            <p:extLst>
              <p:ext uri="{D42A27DB-BD31-4B8C-83A1-F6EECF244321}">
                <p14:modId xmlns:p14="http://schemas.microsoft.com/office/powerpoint/2010/main" val="1796328704"/>
              </p:ext>
            </p:extLst>
          </p:nvPr>
        </p:nvGraphicFramePr>
        <p:xfrm>
          <a:off x="885371" y="1538515"/>
          <a:ext cx="10784115" cy="41365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019034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0"/>
            <a:ext cx="10131425" cy="754743"/>
          </a:xfrm>
        </p:spPr>
        <p:txBody>
          <a:bodyPr>
            <a:normAutofit/>
          </a:bodyPr>
          <a:lstStyle/>
          <a:p>
            <a:r>
              <a:rPr lang="en-GB" sz="2800" b="1" smtClean="0"/>
              <a:t>Phát hiện biển số xe</a:t>
            </a:r>
            <a:endParaRPr lang="en-GB" sz="2800" b="1"/>
          </a:p>
        </p:txBody>
      </p:sp>
      <p:sp>
        <p:nvSpPr>
          <p:cNvPr id="21" name="Bent-Up Arrow 20"/>
          <p:cNvSpPr/>
          <p:nvPr/>
        </p:nvSpPr>
        <p:spPr>
          <a:xfrm rot="5400000">
            <a:off x="757097" y="2959153"/>
            <a:ext cx="1053568" cy="1199451"/>
          </a:xfrm>
          <a:prstGeom prst="bentUpArrow">
            <a:avLst>
              <a:gd name="adj1" fmla="val 32840"/>
              <a:gd name="adj2" fmla="val 25000"/>
              <a:gd name="adj3" fmla="val 35780"/>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2" name="Freeform 21"/>
          <p:cNvSpPr/>
          <p:nvPr/>
        </p:nvSpPr>
        <p:spPr>
          <a:xfrm>
            <a:off x="531053" y="1819591"/>
            <a:ext cx="1773589" cy="1241455"/>
          </a:xfrm>
          <a:custGeom>
            <a:avLst/>
            <a:gdLst>
              <a:gd name="connsiteX0" fmla="*/ 0 w 1773589"/>
              <a:gd name="connsiteY0" fmla="*/ 206951 h 1241455"/>
              <a:gd name="connsiteX1" fmla="*/ 206951 w 1773589"/>
              <a:gd name="connsiteY1" fmla="*/ 0 h 1241455"/>
              <a:gd name="connsiteX2" fmla="*/ 1566638 w 1773589"/>
              <a:gd name="connsiteY2" fmla="*/ 0 h 1241455"/>
              <a:gd name="connsiteX3" fmla="*/ 1773589 w 1773589"/>
              <a:gd name="connsiteY3" fmla="*/ 206951 h 1241455"/>
              <a:gd name="connsiteX4" fmla="*/ 1773589 w 1773589"/>
              <a:gd name="connsiteY4" fmla="*/ 1034504 h 1241455"/>
              <a:gd name="connsiteX5" fmla="*/ 1566638 w 1773589"/>
              <a:gd name="connsiteY5" fmla="*/ 1241455 h 1241455"/>
              <a:gd name="connsiteX6" fmla="*/ 206951 w 1773589"/>
              <a:gd name="connsiteY6" fmla="*/ 1241455 h 1241455"/>
              <a:gd name="connsiteX7" fmla="*/ 0 w 1773589"/>
              <a:gd name="connsiteY7" fmla="*/ 1034504 h 1241455"/>
              <a:gd name="connsiteX8" fmla="*/ 0 w 1773589"/>
              <a:gd name="connsiteY8" fmla="*/ 206951 h 124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3589" h="1241455">
                <a:moveTo>
                  <a:pt x="0" y="206951"/>
                </a:moveTo>
                <a:cubicBezTo>
                  <a:pt x="0" y="92655"/>
                  <a:pt x="92655" y="0"/>
                  <a:pt x="206951" y="0"/>
                </a:cubicBezTo>
                <a:lnTo>
                  <a:pt x="1566638" y="0"/>
                </a:lnTo>
                <a:cubicBezTo>
                  <a:pt x="1680934" y="0"/>
                  <a:pt x="1773589" y="92655"/>
                  <a:pt x="1773589" y="206951"/>
                </a:cubicBezTo>
                <a:lnTo>
                  <a:pt x="1773589" y="1034504"/>
                </a:lnTo>
                <a:cubicBezTo>
                  <a:pt x="1773589" y="1148800"/>
                  <a:pt x="1680934" y="1241455"/>
                  <a:pt x="1566638" y="1241455"/>
                </a:cubicBezTo>
                <a:lnTo>
                  <a:pt x="206951" y="1241455"/>
                </a:lnTo>
                <a:cubicBezTo>
                  <a:pt x="92655" y="1241455"/>
                  <a:pt x="0" y="1148800"/>
                  <a:pt x="0" y="1034504"/>
                </a:cubicBezTo>
                <a:lnTo>
                  <a:pt x="0" y="206951"/>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4434" tIns="144434" rIns="144434" bIns="144434" numCol="1" spcCol="1270" anchor="ctr" anchorCtr="0">
            <a:noAutofit/>
          </a:bodyPr>
          <a:lstStyle/>
          <a:p>
            <a:pPr lvl="0" algn="ctr" defTabSz="977900">
              <a:lnSpc>
                <a:spcPct val="90000"/>
              </a:lnSpc>
              <a:spcBef>
                <a:spcPct val="0"/>
              </a:spcBef>
              <a:spcAft>
                <a:spcPct val="35000"/>
              </a:spcAft>
            </a:pPr>
            <a:r>
              <a:rPr lang="en-US" sz="2200" kern="1200" smtClean="0"/>
              <a:t>Hình ảnh đầu vào</a:t>
            </a:r>
            <a:endParaRPr lang="en-US" sz="2200" kern="1200"/>
          </a:p>
        </p:txBody>
      </p:sp>
      <p:sp>
        <p:nvSpPr>
          <p:cNvPr id="23" name="Rectangle 22"/>
          <p:cNvSpPr/>
          <p:nvPr/>
        </p:nvSpPr>
        <p:spPr>
          <a:xfrm>
            <a:off x="2304643" y="1937992"/>
            <a:ext cx="1289940" cy="100339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4" name="Bent-Up Arrow 23"/>
          <p:cNvSpPr/>
          <p:nvPr/>
        </p:nvSpPr>
        <p:spPr>
          <a:xfrm rot="5400000">
            <a:off x="2115987" y="4756926"/>
            <a:ext cx="1053568" cy="1199451"/>
          </a:xfrm>
          <a:prstGeom prst="bentUpArrow">
            <a:avLst>
              <a:gd name="adj1" fmla="val 32840"/>
              <a:gd name="adj2" fmla="val 25000"/>
              <a:gd name="adj3" fmla="val 35780"/>
            </a:avLst>
          </a:prstGeom>
        </p:spPr>
        <p:style>
          <a:lnRef idx="2">
            <a:schemeClr val="lt1">
              <a:hueOff val="0"/>
              <a:satOff val="0"/>
              <a:lumOff val="0"/>
              <a:alphaOff val="0"/>
            </a:schemeClr>
          </a:lnRef>
          <a:fillRef idx="1">
            <a:schemeClr val="accent1">
              <a:tint val="50000"/>
              <a:hueOff val="-7014280"/>
              <a:satOff val="6805"/>
              <a:lumOff val="10219"/>
              <a:alphaOff val="0"/>
            </a:schemeClr>
          </a:fillRef>
          <a:effectRef idx="0">
            <a:schemeClr val="accent1">
              <a:tint val="50000"/>
              <a:hueOff val="-7014280"/>
              <a:satOff val="6805"/>
              <a:lumOff val="10219"/>
              <a:alphaOff val="0"/>
            </a:schemeClr>
          </a:effectRef>
          <a:fontRef idx="minor">
            <a:schemeClr val="lt1">
              <a:hueOff val="0"/>
              <a:satOff val="0"/>
              <a:lumOff val="0"/>
              <a:alphaOff val="0"/>
            </a:schemeClr>
          </a:fontRef>
        </p:style>
      </p:sp>
      <p:sp>
        <p:nvSpPr>
          <p:cNvPr id="25" name="Freeform 24"/>
          <p:cNvSpPr/>
          <p:nvPr/>
        </p:nvSpPr>
        <p:spPr>
          <a:xfrm>
            <a:off x="1910651" y="3587218"/>
            <a:ext cx="1773589" cy="1241455"/>
          </a:xfrm>
          <a:custGeom>
            <a:avLst/>
            <a:gdLst>
              <a:gd name="connsiteX0" fmla="*/ 0 w 1773589"/>
              <a:gd name="connsiteY0" fmla="*/ 206951 h 1241455"/>
              <a:gd name="connsiteX1" fmla="*/ 206951 w 1773589"/>
              <a:gd name="connsiteY1" fmla="*/ 0 h 1241455"/>
              <a:gd name="connsiteX2" fmla="*/ 1566638 w 1773589"/>
              <a:gd name="connsiteY2" fmla="*/ 0 h 1241455"/>
              <a:gd name="connsiteX3" fmla="*/ 1773589 w 1773589"/>
              <a:gd name="connsiteY3" fmla="*/ 206951 h 1241455"/>
              <a:gd name="connsiteX4" fmla="*/ 1773589 w 1773589"/>
              <a:gd name="connsiteY4" fmla="*/ 1034504 h 1241455"/>
              <a:gd name="connsiteX5" fmla="*/ 1566638 w 1773589"/>
              <a:gd name="connsiteY5" fmla="*/ 1241455 h 1241455"/>
              <a:gd name="connsiteX6" fmla="*/ 206951 w 1773589"/>
              <a:gd name="connsiteY6" fmla="*/ 1241455 h 1241455"/>
              <a:gd name="connsiteX7" fmla="*/ 0 w 1773589"/>
              <a:gd name="connsiteY7" fmla="*/ 1034504 h 1241455"/>
              <a:gd name="connsiteX8" fmla="*/ 0 w 1773589"/>
              <a:gd name="connsiteY8" fmla="*/ 206951 h 124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3589" h="1241455">
                <a:moveTo>
                  <a:pt x="0" y="206951"/>
                </a:moveTo>
                <a:cubicBezTo>
                  <a:pt x="0" y="92655"/>
                  <a:pt x="92655" y="0"/>
                  <a:pt x="206951" y="0"/>
                </a:cubicBezTo>
                <a:lnTo>
                  <a:pt x="1566638" y="0"/>
                </a:lnTo>
                <a:cubicBezTo>
                  <a:pt x="1680934" y="0"/>
                  <a:pt x="1773589" y="92655"/>
                  <a:pt x="1773589" y="206951"/>
                </a:cubicBezTo>
                <a:lnTo>
                  <a:pt x="1773589" y="1034504"/>
                </a:lnTo>
                <a:cubicBezTo>
                  <a:pt x="1773589" y="1148800"/>
                  <a:pt x="1680934" y="1241455"/>
                  <a:pt x="1566638" y="1241455"/>
                </a:cubicBezTo>
                <a:lnTo>
                  <a:pt x="206951" y="1241455"/>
                </a:lnTo>
                <a:cubicBezTo>
                  <a:pt x="92655" y="1241455"/>
                  <a:pt x="0" y="1148800"/>
                  <a:pt x="0" y="1034504"/>
                </a:cubicBezTo>
                <a:lnTo>
                  <a:pt x="0" y="206951"/>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44434" tIns="144434" rIns="144434" bIns="144434" numCol="1" spcCol="1270" anchor="ctr" anchorCtr="0">
            <a:noAutofit/>
          </a:bodyPr>
          <a:lstStyle/>
          <a:p>
            <a:pPr lvl="0" algn="ctr" defTabSz="977900">
              <a:lnSpc>
                <a:spcPct val="90000"/>
              </a:lnSpc>
              <a:spcBef>
                <a:spcPct val="0"/>
              </a:spcBef>
              <a:spcAft>
                <a:spcPct val="35000"/>
              </a:spcAft>
            </a:pPr>
            <a:r>
              <a:rPr lang="en-US" sz="2200" kern="1200" smtClean="0"/>
              <a:t>Mô hình phát hiện phương tiện</a:t>
            </a:r>
            <a:endParaRPr lang="en-US" sz="2200" kern="1200"/>
          </a:p>
        </p:txBody>
      </p:sp>
      <p:sp>
        <p:nvSpPr>
          <p:cNvPr id="26" name="Rectangle 25"/>
          <p:cNvSpPr/>
          <p:nvPr/>
        </p:nvSpPr>
        <p:spPr>
          <a:xfrm>
            <a:off x="3775137" y="3332556"/>
            <a:ext cx="1289940" cy="100339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7" name="Freeform 26"/>
          <p:cNvSpPr/>
          <p:nvPr/>
        </p:nvSpPr>
        <p:spPr>
          <a:xfrm>
            <a:off x="3291488" y="5229446"/>
            <a:ext cx="1773589" cy="1241455"/>
          </a:xfrm>
          <a:custGeom>
            <a:avLst/>
            <a:gdLst>
              <a:gd name="connsiteX0" fmla="*/ 0 w 1773589"/>
              <a:gd name="connsiteY0" fmla="*/ 206951 h 1241455"/>
              <a:gd name="connsiteX1" fmla="*/ 206951 w 1773589"/>
              <a:gd name="connsiteY1" fmla="*/ 0 h 1241455"/>
              <a:gd name="connsiteX2" fmla="*/ 1566638 w 1773589"/>
              <a:gd name="connsiteY2" fmla="*/ 0 h 1241455"/>
              <a:gd name="connsiteX3" fmla="*/ 1773589 w 1773589"/>
              <a:gd name="connsiteY3" fmla="*/ 206951 h 1241455"/>
              <a:gd name="connsiteX4" fmla="*/ 1773589 w 1773589"/>
              <a:gd name="connsiteY4" fmla="*/ 1034504 h 1241455"/>
              <a:gd name="connsiteX5" fmla="*/ 1566638 w 1773589"/>
              <a:gd name="connsiteY5" fmla="*/ 1241455 h 1241455"/>
              <a:gd name="connsiteX6" fmla="*/ 206951 w 1773589"/>
              <a:gd name="connsiteY6" fmla="*/ 1241455 h 1241455"/>
              <a:gd name="connsiteX7" fmla="*/ 0 w 1773589"/>
              <a:gd name="connsiteY7" fmla="*/ 1034504 h 1241455"/>
              <a:gd name="connsiteX8" fmla="*/ 0 w 1773589"/>
              <a:gd name="connsiteY8" fmla="*/ 206951 h 124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3589" h="1241455">
                <a:moveTo>
                  <a:pt x="0" y="206951"/>
                </a:moveTo>
                <a:cubicBezTo>
                  <a:pt x="0" y="92655"/>
                  <a:pt x="92655" y="0"/>
                  <a:pt x="206951" y="0"/>
                </a:cubicBezTo>
                <a:lnTo>
                  <a:pt x="1566638" y="0"/>
                </a:lnTo>
                <a:cubicBezTo>
                  <a:pt x="1680934" y="0"/>
                  <a:pt x="1773589" y="92655"/>
                  <a:pt x="1773589" y="206951"/>
                </a:cubicBezTo>
                <a:lnTo>
                  <a:pt x="1773589" y="1034504"/>
                </a:lnTo>
                <a:cubicBezTo>
                  <a:pt x="1773589" y="1148800"/>
                  <a:pt x="1680934" y="1241455"/>
                  <a:pt x="1566638" y="1241455"/>
                </a:cubicBezTo>
                <a:lnTo>
                  <a:pt x="206951" y="1241455"/>
                </a:lnTo>
                <a:cubicBezTo>
                  <a:pt x="92655" y="1241455"/>
                  <a:pt x="0" y="1148800"/>
                  <a:pt x="0" y="1034504"/>
                </a:cubicBezTo>
                <a:lnTo>
                  <a:pt x="0" y="20695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44434" tIns="144434" rIns="144434" bIns="144434" numCol="1" spcCol="1270" anchor="ctr" anchorCtr="0">
            <a:noAutofit/>
          </a:bodyPr>
          <a:lstStyle/>
          <a:p>
            <a:pPr lvl="0" algn="ctr" defTabSz="977900">
              <a:lnSpc>
                <a:spcPct val="90000"/>
              </a:lnSpc>
              <a:spcBef>
                <a:spcPct val="0"/>
              </a:spcBef>
              <a:spcAft>
                <a:spcPct val="35000"/>
              </a:spcAft>
            </a:pPr>
            <a:r>
              <a:rPr lang="en-US" sz="2200" kern="1200" smtClean="0"/>
              <a:t>Mô hình phát hiện biển số</a:t>
            </a:r>
            <a:endParaRPr lang="en-US" sz="2200" kern="1200"/>
          </a:p>
        </p:txBody>
      </p:sp>
      <p:pic>
        <p:nvPicPr>
          <p:cNvPr id="4" name="Picture 3"/>
          <p:cNvPicPr>
            <a:picLocks noChangeAspect="1"/>
          </p:cNvPicPr>
          <p:nvPr/>
        </p:nvPicPr>
        <p:blipFill>
          <a:blip r:embed="rId2"/>
          <a:stretch>
            <a:fillRect/>
          </a:stretch>
        </p:blipFill>
        <p:spPr>
          <a:xfrm>
            <a:off x="4354110" y="1556143"/>
            <a:ext cx="7551269" cy="3552825"/>
          </a:xfrm>
          <a:prstGeom prst="rect">
            <a:avLst/>
          </a:prstGeom>
        </p:spPr>
      </p:pic>
      <p:sp>
        <p:nvSpPr>
          <p:cNvPr id="5" name="Rectangle 4"/>
          <p:cNvSpPr/>
          <p:nvPr/>
        </p:nvSpPr>
        <p:spPr>
          <a:xfrm>
            <a:off x="4263213" y="1364343"/>
            <a:ext cx="6160948" cy="3865103"/>
          </a:xfrm>
          <a:prstGeom prst="rect">
            <a:avLst/>
          </a:prstGeom>
          <a:noFill/>
          <a:ln w="76200" cap="flat" cmpd="sng" algn="ctr">
            <a:solidFill>
              <a:schemeClr val="accent3">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GB"/>
          </a:p>
        </p:txBody>
      </p:sp>
      <p:sp>
        <p:nvSpPr>
          <p:cNvPr id="8" name="Right Arrow 7"/>
          <p:cNvSpPr/>
          <p:nvPr/>
        </p:nvSpPr>
        <p:spPr>
          <a:xfrm rot="21020727">
            <a:off x="2805016" y="2140779"/>
            <a:ext cx="1189234" cy="374969"/>
          </a:xfrm>
          <a:prstGeom prst="rightArrow">
            <a:avLst/>
          </a:prstGeom>
          <a:solidFill>
            <a:srgbClr val="50F72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p:nvSpPr>
        <p:spPr>
          <a:xfrm>
            <a:off x="6532459" y="3684999"/>
            <a:ext cx="1396695" cy="1143674"/>
          </a:xfrm>
          <a:prstGeom prst="rect">
            <a:avLst/>
          </a:prstGeom>
          <a:noFill/>
          <a:ln w="76200" cap="flat" cmpd="sng" algn="ctr">
            <a:solidFill>
              <a:schemeClr val="accent2">
                <a:lumMod val="20000"/>
                <a:lumOff val="8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GB"/>
          </a:p>
        </p:txBody>
      </p:sp>
      <p:sp>
        <p:nvSpPr>
          <p:cNvPr id="18" name="Right Arrow 17"/>
          <p:cNvSpPr/>
          <p:nvPr/>
        </p:nvSpPr>
        <p:spPr>
          <a:xfrm rot="21387263">
            <a:off x="3981691" y="4011520"/>
            <a:ext cx="2273588" cy="374969"/>
          </a:xfrm>
          <a:prstGeom prst="rightArrow">
            <a:avLst/>
          </a:prstGeom>
          <a:solidFill>
            <a:srgbClr val="50F72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p:cNvSpPr/>
          <p:nvPr/>
        </p:nvSpPr>
        <p:spPr>
          <a:xfrm>
            <a:off x="7023648" y="4335955"/>
            <a:ext cx="513621" cy="253170"/>
          </a:xfrm>
          <a:prstGeom prst="rect">
            <a:avLst/>
          </a:prstGeom>
          <a:noFill/>
          <a:ln w="76200" cap="flat" cmpd="sng" algn="ctr">
            <a:solidFill>
              <a:schemeClr val="accent2">
                <a:lumMod val="20000"/>
                <a:lumOff val="8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GB"/>
          </a:p>
        </p:txBody>
      </p:sp>
      <p:sp>
        <p:nvSpPr>
          <p:cNvPr id="28" name="Rectangle 27"/>
          <p:cNvSpPr/>
          <p:nvPr/>
        </p:nvSpPr>
        <p:spPr>
          <a:xfrm>
            <a:off x="10424161" y="2733115"/>
            <a:ext cx="1393132" cy="951884"/>
          </a:xfrm>
          <a:prstGeom prst="rect">
            <a:avLst/>
          </a:prstGeom>
          <a:noFill/>
          <a:ln w="76200" cap="flat" cmpd="sng" algn="ctr">
            <a:solidFill>
              <a:schemeClr val="accent4">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GB"/>
          </a:p>
        </p:txBody>
      </p:sp>
      <p:sp>
        <p:nvSpPr>
          <p:cNvPr id="29" name="Right Arrow 28"/>
          <p:cNvSpPr/>
          <p:nvPr/>
        </p:nvSpPr>
        <p:spPr>
          <a:xfrm rot="19608975">
            <a:off x="5179383" y="5082689"/>
            <a:ext cx="1920020" cy="374969"/>
          </a:xfrm>
          <a:prstGeom prst="rightArrow">
            <a:avLst/>
          </a:prstGeom>
          <a:solidFill>
            <a:srgbClr val="50F72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ight Arrow 29"/>
          <p:cNvSpPr/>
          <p:nvPr/>
        </p:nvSpPr>
        <p:spPr>
          <a:xfrm rot="20359727">
            <a:off x="7645961" y="3608431"/>
            <a:ext cx="2748425" cy="374969"/>
          </a:xfrm>
          <a:prstGeom prst="rightArrow">
            <a:avLst/>
          </a:prstGeom>
          <a:solidFill>
            <a:srgbClr val="50F72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1350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par>
                          <p:cTn id="14" fill="hold">
                            <p:stCondLst>
                              <p:cond delay="500"/>
                            </p:stCondLst>
                            <p:childTnLst>
                              <p:par>
                                <p:cTn id="15" presetID="16" presetClass="entr" presetSubtype="21"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grpId="1" nodeType="clickEffect">
                                  <p:stCondLst>
                                    <p:cond delay="0"/>
                                  </p:stCondLst>
                                  <p:childTnLst>
                                    <p:animEffect transition="out" filter="wipe(down)">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par>
                          <p:cTn id="23" fill="hold">
                            <p:stCondLst>
                              <p:cond delay="500"/>
                            </p:stCondLst>
                            <p:childTnLst>
                              <p:par>
                                <p:cTn id="24" presetID="16" presetClass="exit" presetSubtype="21" fill="hold" grpId="1" nodeType="afterEffect">
                                  <p:stCondLst>
                                    <p:cond delay="0"/>
                                  </p:stCondLst>
                                  <p:childTnLst>
                                    <p:animEffect transition="out" filter="barn(inVertical)">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barn(inVertical)">
                                      <p:cBhvr>
                                        <p:cTn id="31" dur="500"/>
                                        <p:tgtEl>
                                          <p:spTgt spid="21"/>
                                        </p:tgtEl>
                                      </p:cBhvr>
                                    </p:animEffect>
                                  </p:childTnLst>
                                </p:cTn>
                              </p:par>
                            </p:childTnLst>
                          </p:cTn>
                        </p:par>
                        <p:par>
                          <p:cTn id="32" fill="hold">
                            <p:stCondLst>
                              <p:cond delay="500"/>
                            </p:stCondLst>
                            <p:childTnLst>
                              <p:par>
                                <p:cTn id="33" presetID="16" presetClass="entr" presetSubtype="21"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barn(inVertical)">
                                      <p:cBhvr>
                                        <p:cTn id="35" dur="500"/>
                                        <p:tgtEl>
                                          <p:spTgt spid="2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down)">
                                      <p:cBhvr>
                                        <p:cTn id="40" dur="500"/>
                                        <p:tgtEl>
                                          <p:spTgt spid="18"/>
                                        </p:tgtEl>
                                      </p:cBhvr>
                                    </p:animEffect>
                                  </p:childTnLst>
                                </p:cTn>
                              </p:par>
                            </p:childTnLst>
                          </p:cTn>
                        </p:par>
                        <p:par>
                          <p:cTn id="41" fill="hold">
                            <p:stCondLst>
                              <p:cond delay="500"/>
                            </p:stCondLst>
                            <p:childTnLst>
                              <p:par>
                                <p:cTn id="42" presetID="16" presetClass="entr" presetSubtype="21" fill="hold" grpId="0"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barn(inVertical)">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xit" presetSubtype="4" fill="hold" grpId="1" nodeType="clickEffect">
                                  <p:stCondLst>
                                    <p:cond delay="0"/>
                                  </p:stCondLst>
                                  <p:childTnLst>
                                    <p:animEffect transition="out" filter="wipe(down)">
                                      <p:cBhvr>
                                        <p:cTn id="48" dur="500"/>
                                        <p:tgtEl>
                                          <p:spTgt spid="18"/>
                                        </p:tgtEl>
                                      </p:cBhvr>
                                    </p:animEffect>
                                    <p:set>
                                      <p:cBhvr>
                                        <p:cTn id="49" dur="1" fill="hold">
                                          <p:stCondLst>
                                            <p:cond delay="499"/>
                                          </p:stCondLst>
                                        </p:cTn>
                                        <p:tgtEl>
                                          <p:spTgt spid="18"/>
                                        </p:tgtEl>
                                        <p:attrNameLst>
                                          <p:attrName>style.visibility</p:attrName>
                                        </p:attrNameLst>
                                      </p:cBhvr>
                                      <p:to>
                                        <p:strVal val="hidden"/>
                                      </p:to>
                                    </p:set>
                                  </p:childTnLst>
                                </p:cTn>
                              </p:par>
                            </p:childTnLst>
                          </p:cTn>
                        </p:par>
                        <p:par>
                          <p:cTn id="50" fill="hold">
                            <p:stCondLst>
                              <p:cond delay="500"/>
                            </p:stCondLst>
                            <p:childTnLst>
                              <p:par>
                                <p:cTn id="51" presetID="16" presetClass="exit" presetSubtype="21" fill="hold" grpId="1" nodeType="afterEffect">
                                  <p:stCondLst>
                                    <p:cond delay="0"/>
                                  </p:stCondLst>
                                  <p:childTnLst>
                                    <p:animEffect transition="out" filter="barn(inVertical)">
                                      <p:cBhvr>
                                        <p:cTn id="52" dur="500"/>
                                        <p:tgtEl>
                                          <p:spTgt spid="17"/>
                                        </p:tgtEl>
                                      </p:cBhvr>
                                    </p:animEffect>
                                    <p:set>
                                      <p:cBhvr>
                                        <p:cTn id="53" dur="1" fill="hold">
                                          <p:stCondLst>
                                            <p:cond delay="499"/>
                                          </p:stCondLst>
                                        </p:cTn>
                                        <p:tgtEl>
                                          <p:spTgt spid="17"/>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nodeType="click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barn(inVertical)">
                                      <p:cBhvr>
                                        <p:cTn id="58" dur="500"/>
                                        <p:tgtEl>
                                          <p:spTgt spid="24"/>
                                        </p:tgtEl>
                                      </p:cBhvr>
                                    </p:animEffect>
                                  </p:childTnLst>
                                </p:cTn>
                              </p:par>
                            </p:childTnLst>
                          </p:cTn>
                        </p:par>
                        <p:par>
                          <p:cTn id="59" fill="hold">
                            <p:stCondLst>
                              <p:cond delay="500"/>
                            </p:stCondLst>
                            <p:childTnLst>
                              <p:par>
                                <p:cTn id="60" presetID="16" presetClass="entr" presetSubtype="21" fill="hold" grpId="0" nodeType="after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barn(inVertical)">
                                      <p:cBhvr>
                                        <p:cTn id="62" dur="500"/>
                                        <p:tgtEl>
                                          <p:spTgt spid="2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wipe(down)">
                                      <p:cBhvr>
                                        <p:cTn id="67" dur="500"/>
                                        <p:tgtEl>
                                          <p:spTgt spid="29"/>
                                        </p:tgtEl>
                                      </p:cBhvr>
                                    </p:animEffect>
                                  </p:childTnLst>
                                </p:cTn>
                              </p:par>
                            </p:childTnLst>
                          </p:cTn>
                        </p:par>
                        <p:par>
                          <p:cTn id="68" fill="hold">
                            <p:stCondLst>
                              <p:cond delay="500"/>
                            </p:stCondLst>
                            <p:childTnLst>
                              <p:par>
                                <p:cTn id="69" presetID="16" presetClass="entr" presetSubtype="21"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barn(inVertical)">
                                      <p:cBhvr>
                                        <p:cTn id="71" dur="500"/>
                                        <p:tgtEl>
                                          <p:spTgt spid="20"/>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wipe(down)">
                                      <p:cBhvr>
                                        <p:cTn id="76" dur="500"/>
                                        <p:tgtEl>
                                          <p:spTgt spid="30"/>
                                        </p:tgtEl>
                                      </p:cBhvr>
                                    </p:animEffect>
                                  </p:childTnLst>
                                </p:cTn>
                              </p:par>
                            </p:childTnLst>
                          </p:cTn>
                        </p:par>
                        <p:par>
                          <p:cTn id="77" fill="hold">
                            <p:stCondLst>
                              <p:cond delay="500"/>
                            </p:stCondLst>
                            <p:childTnLst>
                              <p:par>
                                <p:cTn id="78" presetID="16" presetClass="entr" presetSubtype="21" fill="hold" grpId="0" nodeType="after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barn(inVertical)">
                                      <p:cBhvr>
                                        <p:cTn id="80" dur="500"/>
                                        <p:tgtEl>
                                          <p:spTgt spid="28"/>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xit" presetSubtype="4" fill="hold" grpId="1" nodeType="clickEffect">
                                  <p:stCondLst>
                                    <p:cond delay="0"/>
                                  </p:stCondLst>
                                  <p:childTnLst>
                                    <p:animEffect transition="out" filter="wipe(down)">
                                      <p:cBhvr>
                                        <p:cTn id="84" dur="500"/>
                                        <p:tgtEl>
                                          <p:spTgt spid="29"/>
                                        </p:tgtEl>
                                      </p:cBhvr>
                                    </p:animEffect>
                                    <p:set>
                                      <p:cBhvr>
                                        <p:cTn id="85" dur="1" fill="hold">
                                          <p:stCondLst>
                                            <p:cond delay="499"/>
                                          </p:stCondLst>
                                        </p:cTn>
                                        <p:tgtEl>
                                          <p:spTgt spid="29"/>
                                        </p:tgtEl>
                                        <p:attrNameLst>
                                          <p:attrName>style.visibility</p:attrName>
                                        </p:attrNameLst>
                                      </p:cBhvr>
                                      <p:to>
                                        <p:strVal val="hidden"/>
                                      </p:to>
                                    </p:set>
                                  </p:childTnLst>
                                </p:cTn>
                              </p:par>
                            </p:childTnLst>
                          </p:cTn>
                        </p:par>
                        <p:par>
                          <p:cTn id="86" fill="hold">
                            <p:stCondLst>
                              <p:cond delay="500"/>
                            </p:stCondLst>
                            <p:childTnLst>
                              <p:par>
                                <p:cTn id="87" presetID="16" presetClass="exit" presetSubtype="21" fill="hold" grpId="1" nodeType="afterEffect">
                                  <p:stCondLst>
                                    <p:cond delay="0"/>
                                  </p:stCondLst>
                                  <p:childTnLst>
                                    <p:animEffect transition="out" filter="barn(inVertical)">
                                      <p:cBhvr>
                                        <p:cTn id="88" dur="500"/>
                                        <p:tgtEl>
                                          <p:spTgt spid="20"/>
                                        </p:tgtEl>
                                      </p:cBhvr>
                                    </p:animEffect>
                                    <p:set>
                                      <p:cBhvr>
                                        <p:cTn id="89" dur="1" fill="hold">
                                          <p:stCondLst>
                                            <p:cond delay="499"/>
                                          </p:stCondLst>
                                        </p:cTn>
                                        <p:tgtEl>
                                          <p:spTgt spid="20"/>
                                        </p:tgtEl>
                                        <p:attrNameLst>
                                          <p:attrName>style.visibility</p:attrName>
                                        </p:attrNameLst>
                                      </p:cBhvr>
                                      <p:to>
                                        <p:strVal val="hidden"/>
                                      </p:to>
                                    </p:set>
                                  </p:childTnLst>
                                </p:cTn>
                              </p:par>
                            </p:childTnLst>
                          </p:cTn>
                        </p:par>
                        <p:par>
                          <p:cTn id="90" fill="hold">
                            <p:stCondLst>
                              <p:cond delay="1000"/>
                            </p:stCondLst>
                            <p:childTnLst>
                              <p:par>
                                <p:cTn id="91" presetID="22" presetClass="exit" presetSubtype="4" fill="hold" grpId="1" nodeType="afterEffect">
                                  <p:stCondLst>
                                    <p:cond delay="0"/>
                                  </p:stCondLst>
                                  <p:childTnLst>
                                    <p:animEffect transition="out" filter="wipe(down)">
                                      <p:cBhvr>
                                        <p:cTn id="92" dur="500"/>
                                        <p:tgtEl>
                                          <p:spTgt spid="30"/>
                                        </p:tgtEl>
                                      </p:cBhvr>
                                    </p:animEffect>
                                    <p:set>
                                      <p:cBhvr>
                                        <p:cTn id="93"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animBg="1"/>
      <p:bldP spid="27" grpId="0" animBg="1"/>
      <p:bldP spid="5" grpId="0" animBg="1"/>
      <p:bldP spid="5" grpId="1" animBg="1"/>
      <p:bldP spid="8" grpId="0" animBg="1"/>
      <p:bldP spid="8" grpId="1" animBg="1"/>
      <p:bldP spid="17" grpId="0" animBg="1"/>
      <p:bldP spid="17" grpId="1" animBg="1"/>
      <p:bldP spid="18" grpId="0" animBg="1"/>
      <p:bldP spid="18" grpId="1" animBg="1"/>
      <p:bldP spid="20" grpId="0" animBg="1"/>
      <p:bldP spid="20" grpId="1" animBg="1"/>
      <p:bldP spid="28" grpId="0" animBg="1"/>
      <p:bldP spid="29" grpId="0" animBg="1"/>
      <p:bldP spid="29" grpId="1" animBg="1"/>
      <p:bldP spid="30" grpId="0" animBg="1"/>
      <p:bldP spid="30"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0"/>
            <a:ext cx="10131425" cy="754743"/>
          </a:xfrm>
        </p:spPr>
        <p:txBody>
          <a:bodyPr>
            <a:normAutofit/>
          </a:bodyPr>
          <a:lstStyle/>
          <a:p>
            <a:r>
              <a:rPr lang="en-GB" sz="2800" b="1" smtClean="0"/>
              <a:t>Server chính quản lý dữ liệu</a:t>
            </a:r>
            <a:endParaRPr lang="en-GB" sz="2800" b="1"/>
          </a:p>
        </p:txBody>
      </p:sp>
      <p:sp>
        <p:nvSpPr>
          <p:cNvPr id="9" name="Rectangle 8"/>
          <p:cNvSpPr/>
          <p:nvPr/>
        </p:nvSpPr>
        <p:spPr>
          <a:xfrm>
            <a:off x="460375" y="2208358"/>
            <a:ext cx="5666105" cy="8736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0" name="Freeform 9"/>
          <p:cNvSpPr/>
          <p:nvPr/>
        </p:nvSpPr>
        <p:spPr>
          <a:xfrm>
            <a:off x="974181" y="1824598"/>
            <a:ext cx="4894620" cy="1023361"/>
          </a:xfrm>
          <a:custGeom>
            <a:avLst/>
            <a:gdLst>
              <a:gd name="connsiteX0" fmla="*/ 0 w 7193279"/>
              <a:gd name="connsiteY0" fmla="*/ 127923 h 767520"/>
              <a:gd name="connsiteX1" fmla="*/ 127923 w 7193279"/>
              <a:gd name="connsiteY1" fmla="*/ 0 h 767520"/>
              <a:gd name="connsiteX2" fmla="*/ 7065356 w 7193279"/>
              <a:gd name="connsiteY2" fmla="*/ 0 h 767520"/>
              <a:gd name="connsiteX3" fmla="*/ 7193279 w 7193279"/>
              <a:gd name="connsiteY3" fmla="*/ 127923 h 767520"/>
              <a:gd name="connsiteX4" fmla="*/ 7193279 w 7193279"/>
              <a:gd name="connsiteY4" fmla="*/ 639597 h 767520"/>
              <a:gd name="connsiteX5" fmla="*/ 7065356 w 7193279"/>
              <a:gd name="connsiteY5" fmla="*/ 767520 h 767520"/>
              <a:gd name="connsiteX6" fmla="*/ 127923 w 7193279"/>
              <a:gd name="connsiteY6" fmla="*/ 767520 h 767520"/>
              <a:gd name="connsiteX7" fmla="*/ 0 w 7193279"/>
              <a:gd name="connsiteY7" fmla="*/ 639597 h 767520"/>
              <a:gd name="connsiteX8" fmla="*/ 0 w 7193279"/>
              <a:gd name="connsiteY8" fmla="*/ 127923 h 76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93279" h="767520">
                <a:moveTo>
                  <a:pt x="0" y="127923"/>
                </a:moveTo>
                <a:cubicBezTo>
                  <a:pt x="0" y="57273"/>
                  <a:pt x="57273" y="0"/>
                  <a:pt x="127923" y="0"/>
                </a:cubicBezTo>
                <a:lnTo>
                  <a:pt x="7065356" y="0"/>
                </a:lnTo>
                <a:cubicBezTo>
                  <a:pt x="7136006" y="0"/>
                  <a:pt x="7193279" y="57273"/>
                  <a:pt x="7193279" y="127923"/>
                </a:cubicBezTo>
                <a:lnTo>
                  <a:pt x="7193279" y="639597"/>
                </a:lnTo>
                <a:cubicBezTo>
                  <a:pt x="7193279" y="710247"/>
                  <a:pt x="7136006" y="767520"/>
                  <a:pt x="7065356" y="767520"/>
                </a:cubicBezTo>
                <a:lnTo>
                  <a:pt x="127923" y="767520"/>
                </a:lnTo>
                <a:cubicBezTo>
                  <a:pt x="57273" y="767520"/>
                  <a:pt x="0" y="710247"/>
                  <a:pt x="0" y="639597"/>
                </a:cubicBezTo>
                <a:lnTo>
                  <a:pt x="0" y="127923"/>
                </a:lnTo>
                <a:close/>
              </a:path>
            </a:pathLst>
          </a:custGeom>
        </p:spPr>
        <p:style>
          <a:lnRef idx="2">
            <a:schemeClr val="accent4">
              <a:shade val="50000"/>
            </a:schemeClr>
          </a:lnRef>
          <a:fillRef idx="1">
            <a:schemeClr val="accent4"/>
          </a:fillRef>
          <a:effectRef idx="0">
            <a:schemeClr val="accent4"/>
          </a:effectRef>
          <a:fontRef idx="minor">
            <a:schemeClr val="lt1"/>
          </a:fontRef>
        </p:style>
        <p:txBody>
          <a:bodyPr spcFirstLastPara="0" vert="horz" wrap="square" lIns="309356" tIns="37467" rIns="309356" bIns="37467" numCol="1" spcCol="1270" anchor="ctr" anchorCtr="0">
            <a:noAutofit/>
          </a:bodyPr>
          <a:lstStyle/>
          <a:p>
            <a:pPr lvl="0" algn="l" defTabSz="1155700">
              <a:lnSpc>
                <a:spcPct val="90000"/>
              </a:lnSpc>
              <a:spcBef>
                <a:spcPct val="0"/>
              </a:spcBef>
              <a:spcAft>
                <a:spcPct val="35000"/>
              </a:spcAft>
            </a:pPr>
            <a:r>
              <a:rPr lang="en-US" sz="2600" kern="1200" smtClean="0"/>
              <a:t>Nơi tập trung dữ liệu gửi về từ các module nhận diện biển số</a:t>
            </a:r>
            <a:endParaRPr lang="en-US" sz="2600" kern="1200"/>
          </a:p>
        </p:txBody>
      </p:sp>
      <p:sp>
        <p:nvSpPr>
          <p:cNvPr id="11" name="Rectangle 10"/>
          <p:cNvSpPr/>
          <p:nvPr/>
        </p:nvSpPr>
        <p:spPr>
          <a:xfrm>
            <a:off x="460375" y="3387718"/>
            <a:ext cx="5666105" cy="8736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2" name="Freeform 11"/>
          <p:cNvSpPr/>
          <p:nvPr/>
        </p:nvSpPr>
        <p:spPr>
          <a:xfrm>
            <a:off x="974181" y="3003958"/>
            <a:ext cx="4894620" cy="1023361"/>
          </a:xfrm>
          <a:custGeom>
            <a:avLst/>
            <a:gdLst>
              <a:gd name="connsiteX0" fmla="*/ 0 w 7193279"/>
              <a:gd name="connsiteY0" fmla="*/ 127923 h 767520"/>
              <a:gd name="connsiteX1" fmla="*/ 127923 w 7193279"/>
              <a:gd name="connsiteY1" fmla="*/ 0 h 767520"/>
              <a:gd name="connsiteX2" fmla="*/ 7065356 w 7193279"/>
              <a:gd name="connsiteY2" fmla="*/ 0 h 767520"/>
              <a:gd name="connsiteX3" fmla="*/ 7193279 w 7193279"/>
              <a:gd name="connsiteY3" fmla="*/ 127923 h 767520"/>
              <a:gd name="connsiteX4" fmla="*/ 7193279 w 7193279"/>
              <a:gd name="connsiteY4" fmla="*/ 639597 h 767520"/>
              <a:gd name="connsiteX5" fmla="*/ 7065356 w 7193279"/>
              <a:gd name="connsiteY5" fmla="*/ 767520 h 767520"/>
              <a:gd name="connsiteX6" fmla="*/ 127923 w 7193279"/>
              <a:gd name="connsiteY6" fmla="*/ 767520 h 767520"/>
              <a:gd name="connsiteX7" fmla="*/ 0 w 7193279"/>
              <a:gd name="connsiteY7" fmla="*/ 639597 h 767520"/>
              <a:gd name="connsiteX8" fmla="*/ 0 w 7193279"/>
              <a:gd name="connsiteY8" fmla="*/ 127923 h 76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93279" h="767520">
                <a:moveTo>
                  <a:pt x="0" y="127923"/>
                </a:moveTo>
                <a:cubicBezTo>
                  <a:pt x="0" y="57273"/>
                  <a:pt x="57273" y="0"/>
                  <a:pt x="127923" y="0"/>
                </a:cubicBezTo>
                <a:lnTo>
                  <a:pt x="7065356" y="0"/>
                </a:lnTo>
                <a:cubicBezTo>
                  <a:pt x="7136006" y="0"/>
                  <a:pt x="7193279" y="57273"/>
                  <a:pt x="7193279" y="127923"/>
                </a:cubicBezTo>
                <a:lnTo>
                  <a:pt x="7193279" y="639597"/>
                </a:lnTo>
                <a:cubicBezTo>
                  <a:pt x="7193279" y="710247"/>
                  <a:pt x="7136006" y="767520"/>
                  <a:pt x="7065356" y="767520"/>
                </a:cubicBezTo>
                <a:lnTo>
                  <a:pt x="127923" y="767520"/>
                </a:lnTo>
                <a:cubicBezTo>
                  <a:pt x="57273" y="767520"/>
                  <a:pt x="0" y="710247"/>
                  <a:pt x="0" y="639597"/>
                </a:cubicBezTo>
                <a:lnTo>
                  <a:pt x="0" y="127923"/>
                </a:lnTo>
                <a:close/>
              </a:path>
            </a:pathLst>
          </a:custGeom>
        </p:spPr>
        <p:style>
          <a:lnRef idx="2">
            <a:schemeClr val="accent3">
              <a:shade val="50000"/>
            </a:schemeClr>
          </a:lnRef>
          <a:fillRef idx="1">
            <a:schemeClr val="accent3"/>
          </a:fillRef>
          <a:effectRef idx="0">
            <a:schemeClr val="accent3"/>
          </a:effectRef>
          <a:fontRef idx="minor">
            <a:schemeClr val="lt1"/>
          </a:fontRef>
        </p:style>
        <p:txBody>
          <a:bodyPr spcFirstLastPara="0" vert="horz" wrap="square" lIns="309356" tIns="37467" rIns="309356" bIns="37467" numCol="1" spcCol="1270" anchor="ctr" anchorCtr="0">
            <a:noAutofit/>
          </a:bodyPr>
          <a:lstStyle/>
          <a:p>
            <a:pPr lvl="0" algn="l" defTabSz="1155700">
              <a:lnSpc>
                <a:spcPct val="90000"/>
              </a:lnSpc>
              <a:spcBef>
                <a:spcPct val="0"/>
              </a:spcBef>
              <a:spcAft>
                <a:spcPct val="35000"/>
              </a:spcAft>
            </a:pPr>
            <a:r>
              <a:rPr lang="en-US" sz="2600" kern="1200" smtClean="0"/>
              <a:t>Tương tác trực tiếp với cơ sở dữ liệu</a:t>
            </a:r>
            <a:endParaRPr lang="en-US" sz="2600" kern="1200"/>
          </a:p>
        </p:txBody>
      </p:sp>
      <p:sp>
        <p:nvSpPr>
          <p:cNvPr id="13" name="Rectangle 12"/>
          <p:cNvSpPr/>
          <p:nvPr/>
        </p:nvSpPr>
        <p:spPr>
          <a:xfrm>
            <a:off x="460375" y="4567078"/>
            <a:ext cx="5666105" cy="8736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 name="Freeform 13"/>
          <p:cNvSpPr/>
          <p:nvPr/>
        </p:nvSpPr>
        <p:spPr>
          <a:xfrm>
            <a:off x="974181" y="4183318"/>
            <a:ext cx="4894620" cy="1023361"/>
          </a:xfrm>
          <a:custGeom>
            <a:avLst/>
            <a:gdLst>
              <a:gd name="connsiteX0" fmla="*/ 0 w 7193279"/>
              <a:gd name="connsiteY0" fmla="*/ 127923 h 767520"/>
              <a:gd name="connsiteX1" fmla="*/ 127923 w 7193279"/>
              <a:gd name="connsiteY1" fmla="*/ 0 h 767520"/>
              <a:gd name="connsiteX2" fmla="*/ 7065356 w 7193279"/>
              <a:gd name="connsiteY2" fmla="*/ 0 h 767520"/>
              <a:gd name="connsiteX3" fmla="*/ 7193279 w 7193279"/>
              <a:gd name="connsiteY3" fmla="*/ 127923 h 767520"/>
              <a:gd name="connsiteX4" fmla="*/ 7193279 w 7193279"/>
              <a:gd name="connsiteY4" fmla="*/ 639597 h 767520"/>
              <a:gd name="connsiteX5" fmla="*/ 7065356 w 7193279"/>
              <a:gd name="connsiteY5" fmla="*/ 767520 h 767520"/>
              <a:gd name="connsiteX6" fmla="*/ 127923 w 7193279"/>
              <a:gd name="connsiteY6" fmla="*/ 767520 h 767520"/>
              <a:gd name="connsiteX7" fmla="*/ 0 w 7193279"/>
              <a:gd name="connsiteY7" fmla="*/ 639597 h 767520"/>
              <a:gd name="connsiteX8" fmla="*/ 0 w 7193279"/>
              <a:gd name="connsiteY8" fmla="*/ 127923 h 76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93279" h="767520">
                <a:moveTo>
                  <a:pt x="0" y="127923"/>
                </a:moveTo>
                <a:cubicBezTo>
                  <a:pt x="0" y="57273"/>
                  <a:pt x="57273" y="0"/>
                  <a:pt x="127923" y="0"/>
                </a:cubicBezTo>
                <a:lnTo>
                  <a:pt x="7065356" y="0"/>
                </a:lnTo>
                <a:cubicBezTo>
                  <a:pt x="7136006" y="0"/>
                  <a:pt x="7193279" y="57273"/>
                  <a:pt x="7193279" y="127923"/>
                </a:cubicBezTo>
                <a:lnTo>
                  <a:pt x="7193279" y="639597"/>
                </a:lnTo>
                <a:cubicBezTo>
                  <a:pt x="7193279" y="710247"/>
                  <a:pt x="7136006" y="767520"/>
                  <a:pt x="7065356" y="767520"/>
                </a:cubicBezTo>
                <a:lnTo>
                  <a:pt x="127923" y="767520"/>
                </a:lnTo>
                <a:cubicBezTo>
                  <a:pt x="57273" y="767520"/>
                  <a:pt x="0" y="710247"/>
                  <a:pt x="0" y="639597"/>
                </a:cubicBezTo>
                <a:lnTo>
                  <a:pt x="0" y="127923"/>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309356" tIns="37467" rIns="309356" bIns="37467" numCol="1" spcCol="1270" anchor="ctr" anchorCtr="0">
            <a:noAutofit/>
          </a:bodyPr>
          <a:lstStyle/>
          <a:p>
            <a:pPr lvl="0" algn="l" defTabSz="1155700">
              <a:lnSpc>
                <a:spcPct val="90000"/>
              </a:lnSpc>
              <a:spcBef>
                <a:spcPct val="0"/>
              </a:spcBef>
              <a:spcAft>
                <a:spcPct val="35000"/>
              </a:spcAft>
            </a:pPr>
            <a:r>
              <a:rPr lang="en-US" sz="2600" smtClean="0"/>
              <a:t>Trả về kết quả truy vấn từ người dùng</a:t>
            </a:r>
            <a:endParaRPr lang="en-US" sz="2600" kern="1200"/>
          </a:p>
        </p:txBody>
      </p:sp>
      <p:sp>
        <p:nvSpPr>
          <p:cNvPr id="3" name="AutoShape 2" descr="Database free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AutoShape 6" descr="Database free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7575" y="3003958"/>
            <a:ext cx="1503906" cy="1503906"/>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9904" y="2507154"/>
            <a:ext cx="2058251" cy="552963"/>
          </a:xfrm>
          <a:prstGeom prst="rect">
            <a:avLst/>
          </a:prstGeom>
        </p:spPr>
      </p:pic>
      <p:pic>
        <p:nvPicPr>
          <p:cNvPr id="20" name="Picture 19"/>
          <p:cNvPicPr>
            <a:picLocks noChangeAspect="1"/>
          </p:cNvPicPr>
          <p:nvPr/>
        </p:nvPicPr>
        <p:blipFill>
          <a:blip r:embed="rId4"/>
          <a:stretch>
            <a:fillRect/>
          </a:stretch>
        </p:blipFill>
        <p:spPr>
          <a:xfrm>
            <a:off x="7010540" y="4261319"/>
            <a:ext cx="1733550" cy="523875"/>
          </a:xfrm>
          <a:prstGeom prst="rect">
            <a:avLst/>
          </a:prstGeom>
        </p:spPr>
      </p:pic>
      <p:sp>
        <p:nvSpPr>
          <p:cNvPr id="21" name="Right Arrow 20"/>
          <p:cNvSpPr/>
          <p:nvPr/>
        </p:nvSpPr>
        <p:spPr>
          <a:xfrm rot="1816138">
            <a:off x="9070031" y="2912135"/>
            <a:ext cx="1163095" cy="38376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22" name="Right Arrow 21"/>
          <p:cNvSpPr/>
          <p:nvPr/>
        </p:nvSpPr>
        <p:spPr>
          <a:xfrm rot="19471990">
            <a:off x="9046602" y="4069440"/>
            <a:ext cx="1163095" cy="38376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7" name="Right Arrow 16"/>
          <p:cNvSpPr/>
          <p:nvPr/>
        </p:nvSpPr>
        <p:spPr>
          <a:xfrm>
            <a:off x="9043172" y="3281481"/>
            <a:ext cx="1163095" cy="38376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8" name="Right Arrow 17"/>
          <p:cNvSpPr/>
          <p:nvPr/>
        </p:nvSpPr>
        <p:spPr>
          <a:xfrm rot="10800000">
            <a:off x="9043171" y="3755911"/>
            <a:ext cx="1163095" cy="38376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9" name="Right Arrow 18"/>
          <p:cNvSpPr/>
          <p:nvPr/>
        </p:nvSpPr>
        <p:spPr>
          <a:xfrm rot="19294872">
            <a:off x="9718592" y="4870190"/>
            <a:ext cx="1163095" cy="38376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23" name="Right Arrow 22"/>
          <p:cNvSpPr/>
          <p:nvPr/>
        </p:nvSpPr>
        <p:spPr>
          <a:xfrm rot="8488535">
            <a:off x="10285145" y="5070800"/>
            <a:ext cx="1163095" cy="38376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68219" y="3060117"/>
            <a:ext cx="1358171" cy="1358171"/>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26774" y="5076362"/>
            <a:ext cx="1516249" cy="1516249"/>
          </a:xfrm>
          <a:prstGeom prst="rect">
            <a:avLst/>
          </a:prstGeom>
        </p:spPr>
      </p:pic>
    </p:spTree>
    <p:extLst>
      <p:ext uri="{BB962C8B-B14F-4D97-AF65-F5344CB8AC3E}">
        <p14:creationId xmlns:p14="http://schemas.microsoft.com/office/powerpoint/2010/main" val="136803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arn(inVertical)">
                                      <p:cBhvr>
                                        <p:cTn id="17" dur="500"/>
                                        <p:tgtEl>
                                          <p:spTgt spid="16"/>
                                        </p:tgtEl>
                                      </p:cBhvr>
                                    </p:animEffect>
                                  </p:childTnLst>
                                </p:cTn>
                              </p:par>
                              <p:par>
                                <p:cTn id="18" presetID="16" presetClass="entr" presetSubtype="21"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barn(inVertical)">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barn(inVertical)">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xit" presetSubtype="21" fill="hold" nodeType="clickEffect">
                                  <p:stCondLst>
                                    <p:cond delay="0"/>
                                  </p:stCondLst>
                                  <p:childTnLst>
                                    <p:animEffect transition="out" filter="barn(inVertical)">
                                      <p:cBhvr>
                                        <p:cTn id="37" dur="500"/>
                                        <p:tgtEl>
                                          <p:spTgt spid="16"/>
                                        </p:tgtEl>
                                      </p:cBhvr>
                                    </p:animEffect>
                                    <p:set>
                                      <p:cBhvr>
                                        <p:cTn id="38" dur="1" fill="hold">
                                          <p:stCondLst>
                                            <p:cond delay="499"/>
                                          </p:stCondLst>
                                        </p:cTn>
                                        <p:tgtEl>
                                          <p:spTgt spid="16"/>
                                        </p:tgtEl>
                                        <p:attrNameLst>
                                          <p:attrName>style.visibility</p:attrName>
                                        </p:attrNameLst>
                                      </p:cBhvr>
                                      <p:to>
                                        <p:strVal val="hidden"/>
                                      </p:to>
                                    </p:set>
                                  </p:childTnLst>
                                </p:cTn>
                              </p:par>
                              <p:par>
                                <p:cTn id="39" presetID="16" presetClass="exit" presetSubtype="21" fill="hold" nodeType="withEffect">
                                  <p:stCondLst>
                                    <p:cond delay="0"/>
                                  </p:stCondLst>
                                  <p:childTnLst>
                                    <p:animEffect transition="out" filter="barn(inVertical)">
                                      <p:cBhvr>
                                        <p:cTn id="40" dur="500"/>
                                        <p:tgtEl>
                                          <p:spTgt spid="20"/>
                                        </p:tgtEl>
                                      </p:cBhvr>
                                    </p:animEffect>
                                    <p:set>
                                      <p:cBhvr>
                                        <p:cTn id="41" dur="1" fill="hold">
                                          <p:stCondLst>
                                            <p:cond delay="499"/>
                                          </p:stCondLst>
                                        </p:cTn>
                                        <p:tgtEl>
                                          <p:spTgt spid="20"/>
                                        </p:tgtEl>
                                        <p:attrNameLst>
                                          <p:attrName>style.visibility</p:attrName>
                                        </p:attrNameLst>
                                      </p:cBhvr>
                                      <p:to>
                                        <p:strVal val="hidden"/>
                                      </p:to>
                                    </p:set>
                                  </p:childTnLst>
                                </p:cTn>
                              </p:par>
                              <p:par>
                                <p:cTn id="42" presetID="16" presetClass="exit" presetSubtype="21" fill="hold" grpId="1" nodeType="withEffect">
                                  <p:stCondLst>
                                    <p:cond delay="0"/>
                                  </p:stCondLst>
                                  <p:childTnLst>
                                    <p:animEffect transition="out" filter="barn(inVertical)">
                                      <p:cBhvr>
                                        <p:cTn id="43" dur="500"/>
                                        <p:tgtEl>
                                          <p:spTgt spid="21"/>
                                        </p:tgtEl>
                                      </p:cBhvr>
                                    </p:animEffect>
                                    <p:set>
                                      <p:cBhvr>
                                        <p:cTn id="44" dur="1" fill="hold">
                                          <p:stCondLst>
                                            <p:cond delay="499"/>
                                          </p:stCondLst>
                                        </p:cTn>
                                        <p:tgtEl>
                                          <p:spTgt spid="21"/>
                                        </p:tgtEl>
                                        <p:attrNameLst>
                                          <p:attrName>style.visibility</p:attrName>
                                        </p:attrNameLst>
                                      </p:cBhvr>
                                      <p:to>
                                        <p:strVal val="hidden"/>
                                      </p:to>
                                    </p:set>
                                  </p:childTnLst>
                                </p:cTn>
                              </p:par>
                              <p:par>
                                <p:cTn id="45" presetID="16" presetClass="exit" presetSubtype="21" fill="hold" grpId="1" nodeType="withEffect">
                                  <p:stCondLst>
                                    <p:cond delay="0"/>
                                  </p:stCondLst>
                                  <p:childTnLst>
                                    <p:animEffect transition="out" filter="barn(inVertical)">
                                      <p:cBhvr>
                                        <p:cTn id="46" dur="500"/>
                                        <p:tgtEl>
                                          <p:spTgt spid="22"/>
                                        </p:tgtEl>
                                      </p:cBhvr>
                                    </p:animEffect>
                                    <p:set>
                                      <p:cBhvr>
                                        <p:cTn id="47" dur="1" fill="hold">
                                          <p:stCondLst>
                                            <p:cond delay="499"/>
                                          </p:stCondLst>
                                        </p:cTn>
                                        <p:tgtEl>
                                          <p:spTgt spid="22"/>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additive="base">
                                        <p:cTn id="52" dur="500" fill="hold"/>
                                        <p:tgtEl>
                                          <p:spTgt spid="12"/>
                                        </p:tgtEl>
                                        <p:attrNameLst>
                                          <p:attrName>ppt_x</p:attrName>
                                        </p:attrNameLst>
                                      </p:cBhvr>
                                      <p:tavLst>
                                        <p:tav tm="0">
                                          <p:val>
                                            <p:strVal val="#ppt_x"/>
                                          </p:val>
                                        </p:tav>
                                        <p:tav tm="100000">
                                          <p:val>
                                            <p:strVal val="#ppt_x"/>
                                          </p:val>
                                        </p:tav>
                                      </p:tavLst>
                                    </p:anim>
                                    <p:anim calcmode="lin" valueType="num">
                                      <p:cBhvr additive="base">
                                        <p:cTn id="53" dur="500" fill="hold"/>
                                        <p:tgtEl>
                                          <p:spTgt spid="12"/>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11"/>
                                        </p:tgtEl>
                                        <p:attrNameLst>
                                          <p:attrName>style.visibility</p:attrName>
                                        </p:attrNameLst>
                                      </p:cBhvr>
                                      <p:to>
                                        <p:strVal val="visible"/>
                                      </p:to>
                                    </p:set>
                                    <p:anim calcmode="lin" valueType="num">
                                      <p:cBhvr additive="base">
                                        <p:cTn id="56" dur="500" fill="hold"/>
                                        <p:tgtEl>
                                          <p:spTgt spid="11"/>
                                        </p:tgtEl>
                                        <p:attrNameLst>
                                          <p:attrName>ppt_x</p:attrName>
                                        </p:attrNameLst>
                                      </p:cBhvr>
                                      <p:tavLst>
                                        <p:tav tm="0">
                                          <p:val>
                                            <p:strVal val="#ppt_x"/>
                                          </p:val>
                                        </p:tav>
                                        <p:tav tm="100000">
                                          <p:val>
                                            <p:strVal val="#ppt_x"/>
                                          </p:val>
                                        </p:tav>
                                      </p:tavLst>
                                    </p:anim>
                                    <p:anim calcmode="lin" valueType="num">
                                      <p:cBhvr additive="base">
                                        <p:cTn id="5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barn(inVertical)">
                                      <p:cBhvr>
                                        <p:cTn id="62" dur="500"/>
                                        <p:tgtEl>
                                          <p:spTgt spid="17"/>
                                        </p:tgtEl>
                                      </p:cBhvr>
                                    </p:animEffect>
                                  </p:childTnLst>
                                </p:cTn>
                              </p:par>
                              <p:par>
                                <p:cTn id="63" presetID="16" presetClass="entr" presetSubtype="21" fill="hold" grpId="0" nodeType="with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barn(inVertical)">
                                      <p:cBhvr>
                                        <p:cTn id="65" dur="500"/>
                                        <p:tgtEl>
                                          <p:spTgt spid="18"/>
                                        </p:tgtEl>
                                      </p:cBhvr>
                                    </p:animEffect>
                                  </p:childTnLst>
                                </p:cTn>
                              </p:par>
                            </p:childTnLst>
                          </p:cTn>
                        </p:par>
                      </p:childTnLst>
                    </p:cTn>
                  </p:par>
                  <p:par>
                    <p:cTn id="66" fill="hold">
                      <p:stCondLst>
                        <p:cond delay="indefinite"/>
                      </p:stCondLst>
                      <p:childTnLst>
                        <p:par>
                          <p:cTn id="67" fill="hold">
                            <p:stCondLst>
                              <p:cond delay="0"/>
                            </p:stCondLst>
                            <p:childTnLst>
                              <p:par>
                                <p:cTn id="68" presetID="16" presetClass="entr" presetSubtype="21" fill="hold" nodeType="clickEffect">
                                  <p:stCondLst>
                                    <p:cond delay="0"/>
                                  </p:stCondLst>
                                  <p:childTnLst>
                                    <p:set>
                                      <p:cBhvr>
                                        <p:cTn id="69" dur="1" fill="hold">
                                          <p:stCondLst>
                                            <p:cond delay="0"/>
                                          </p:stCondLst>
                                        </p:cTn>
                                        <p:tgtEl>
                                          <p:spTgt spid="6"/>
                                        </p:tgtEl>
                                        <p:attrNameLst>
                                          <p:attrName>style.visibility</p:attrName>
                                        </p:attrNameLst>
                                      </p:cBhvr>
                                      <p:to>
                                        <p:strVal val="visible"/>
                                      </p:to>
                                    </p:set>
                                    <p:animEffect transition="in" filter="barn(inVertical)">
                                      <p:cBhvr>
                                        <p:cTn id="70" dur="500"/>
                                        <p:tgtEl>
                                          <p:spTgt spid="6"/>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13"/>
                                        </p:tgtEl>
                                        <p:attrNameLst>
                                          <p:attrName>style.visibility</p:attrName>
                                        </p:attrNameLst>
                                      </p:cBhvr>
                                      <p:to>
                                        <p:strVal val="visible"/>
                                      </p:to>
                                    </p:set>
                                    <p:anim calcmode="lin" valueType="num">
                                      <p:cBhvr additive="base">
                                        <p:cTn id="75" dur="500" fill="hold"/>
                                        <p:tgtEl>
                                          <p:spTgt spid="13"/>
                                        </p:tgtEl>
                                        <p:attrNameLst>
                                          <p:attrName>ppt_x</p:attrName>
                                        </p:attrNameLst>
                                      </p:cBhvr>
                                      <p:tavLst>
                                        <p:tav tm="0">
                                          <p:val>
                                            <p:strVal val="#ppt_x"/>
                                          </p:val>
                                        </p:tav>
                                        <p:tav tm="100000">
                                          <p:val>
                                            <p:strVal val="#ppt_x"/>
                                          </p:val>
                                        </p:tav>
                                      </p:tavLst>
                                    </p:anim>
                                    <p:anim calcmode="lin" valueType="num">
                                      <p:cBhvr additive="base">
                                        <p:cTn id="76" dur="500" fill="hold"/>
                                        <p:tgtEl>
                                          <p:spTgt spid="13"/>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additive="base">
                                        <p:cTn id="79" dur="500" fill="hold"/>
                                        <p:tgtEl>
                                          <p:spTgt spid="14"/>
                                        </p:tgtEl>
                                        <p:attrNameLst>
                                          <p:attrName>ppt_x</p:attrName>
                                        </p:attrNameLst>
                                      </p:cBhvr>
                                      <p:tavLst>
                                        <p:tav tm="0">
                                          <p:val>
                                            <p:strVal val="#ppt_x"/>
                                          </p:val>
                                        </p:tav>
                                        <p:tav tm="100000">
                                          <p:val>
                                            <p:strVal val="#ppt_x"/>
                                          </p:val>
                                        </p:tav>
                                      </p:tavLst>
                                    </p:anim>
                                    <p:anim calcmode="lin" valueType="num">
                                      <p:cBhvr additive="base">
                                        <p:cTn id="8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16" presetClass="entr" presetSubtype="21" fill="hold" grpId="0" nodeType="clickEffect">
                                  <p:stCondLst>
                                    <p:cond delay="0"/>
                                  </p:stCondLst>
                                  <p:childTnLst>
                                    <p:set>
                                      <p:cBhvr>
                                        <p:cTn id="84" dur="1" fill="hold">
                                          <p:stCondLst>
                                            <p:cond delay="0"/>
                                          </p:stCondLst>
                                        </p:cTn>
                                        <p:tgtEl>
                                          <p:spTgt spid="19"/>
                                        </p:tgtEl>
                                        <p:attrNameLst>
                                          <p:attrName>style.visibility</p:attrName>
                                        </p:attrNameLst>
                                      </p:cBhvr>
                                      <p:to>
                                        <p:strVal val="visible"/>
                                      </p:to>
                                    </p:set>
                                    <p:animEffect transition="in" filter="barn(inVertical)">
                                      <p:cBhvr>
                                        <p:cTn id="85" dur="500"/>
                                        <p:tgtEl>
                                          <p:spTgt spid="19"/>
                                        </p:tgtEl>
                                      </p:cBhvr>
                                    </p:animEffect>
                                  </p:childTnLst>
                                </p:cTn>
                              </p:par>
                              <p:par>
                                <p:cTn id="86" presetID="16" presetClass="entr" presetSubtype="21" fill="hold" grpId="0" nodeType="with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barn(inVertical)">
                                      <p:cBhvr>
                                        <p:cTn id="88" dur="500"/>
                                        <p:tgtEl>
                                          <p:spTgt spid="23"/>
                                        </p:tgtEl>
                                      </p:cBhvr>
                                    </p:animEffect>
                                  </p:childTnLst>
                                </p:cTn>
                              </p:par>
                            </p:childTnLst>
                          </p:cTn>
                        </p:par>
                      </p:childTnLst>
                    </p:cTn>
                  </p:par>
                  <p:par>
                    <p:cTn id="89" fill="hold">
                      <p:stCondLst>
                        <p:cond delay="indefinite"/>
                      </p:stCondLst>
                      <p:childTnLst>
                        <p:par>
                          <p:cTn id="90" fill="hold">
                            <p:stCondLst>
                              <p:cond delay="0"/>
                            </p:stCondLst>
                            <p:childTnLst>
                              <p:par>
                                <p:cTn id="91" presetID="16" presetClass="entr" presetSubtype="21" fill="hold" nodeType="clickEffect">
                                  <p:stCondLst>
                                    <p:cond delay="0"/>
                                  </p:stCondLst>
                                  <p:childTnLst>
                                    <p:set>
                                      <p:cBhvr>
                                        <p:cTn id="92" dur="1" fill="hold">
                                          <p:stCondLst>
                                            <p:cond delay="0"/>
                                          </p:stCondLst>
                                        </p:cTn>
                                        <p:tgtEl>
                                          <p:spTgt spid="7"/>
                                        </p:tgtEl>
                                        <p:attrNameLst>
                                          <p:attrName>style.visibility</p:attrName>
                                        </p:attrNameLst>
                                      </p:cBhvr>
                                      <p:to>
                                        <p:strVal val="visible"/>
                                      </p:to>
                                    </p:set>
                                    <p:animEffect transition="in" filter="barn(inVertical)">
                                      <p:cBhvr>
                                        <p:cTn id="9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animBg="1"/>
      <p:bldP spid="21" grpId="0" animBg="1"/>
      <p:bldP spid="21" grpId="1" animBg="1"/>
      <p:bldP spid="22" grpId="0" animBg="1"/>
      <p:bldP spid="22" grpId="1" animBg="1"/>
      <p:bldP spid="17" grpId="0" animBg="1"/>
      <p:bldP spid="18" grpId="0" animBg="1"/>
      <p:bldP spid="19" grpId="0" animBg="1"/>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0"/>
            <a:ext cx="10131425" cy="754743"/>
          </a:xfrm>
        </p:spPr>
        <p:txBody>
          <a:bodyPr>
            <a:normAutofit/>
          </a:bodyPr>
          <a:lstStyle/>
          <a:p>
            <a:r>
              <a:rPr lang="en-GB" sz="2800" b="1" smtClean="0"/>
              <a:t>Phần mềm phía client</a:t>
            </a:r>
            <a:endParaRPr lang="en-GB" sz="2800" b="1"/>
          </a:p>
        </p:txBody>
      </p:sp>
      <p:sp>
        <p:nvSpPr>
          <p:cNvPr id="9" name="Rectangle 8"/>
          <p:cNvSpPr/>
          <p:nvPr/>
        </p:nvSpPr>
        <p:spPr>
          <a:xfrm>
            <a:off x="357777" y="2252518"/>
            <a:ext cx="8191863" cy="655200"/>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0" name="Freeform 9"/>
          <p:cNvSpPr/>
          <p:nvPr/>
        </p:nvSpPr>
        <p:spPr>
          <a:xfrm>
            <a:off x="871582" y="1868758"/>
            <a:ext cx="7076475" cy="767520"/>
          </a:xfrm>
          <a:custGeom>
            <a:avLst/>
            <a:gdLst>
              <a:gd name="connsiteX0" fmla="*/ 0 w 7193279"/>
              <a:gd name="connsiteY0" fmla="*/ 127923 h 767520"/>
              <a:gd name="connsiteX1" fmla="*/ 127923 w 7193279"/>
              <a:gd name="connsiteY1" fmla="*/ 0 h 767520"/>
              <a:gd name="connsiteX2" fmla="*/ 7065356 w 7193279"/>
              <a:gd name="connsiteY2" fmla="*/ 0 h 767520"/>
              <a:gd name="connsiteX3" fmla="*/ 7193279 w 7193279"/>
              <a:gd name="connsiteY3" fmla="*/ 127923 h 767520"/>
              <a:gd name="connsiteX4" fmla="*/ 7193279 w 7193279"/>
              <a:gd name="connsiteY4" fmla="*/ 639597 h 767520"/>
              <a:gd name="connsiteX5" fmla="*/ 7065356 w 7193279"/>
              <a:gd name="connsiteY5" fmla="*/ 767520 h 767520"/>
              <a:gd name="connsiteX6" fmla="*/ 127923 w 7193279"/>
              <a:gd name="connsiteY6" fmla="*/ 767520 h 767520"/>
              <a:gd name="connsiteX7" fmla="*/ 0 w 7193279"/>
              <a:gd name="connsiteY7" fmla="*/ 639597 h 767520"/>
              <a:gd name="connsiteX8" fmla="*/ 0 w 7193279"/>
              <a:gd name="connsiteY8" fmla="*/ 127923 h 76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93279" h="767520">
                <a:moveTo>
                  <a:pt x="0" y="127923"/>
                </a:moveTo>
                <a:cubicBezTo>
                  <a:pt x="0" y="57273"/>
                  <a:pt x="57273" y="0"/>
                  <a:pt x="127923" y="0"/>
                </a:cubicBezTo>
                <a:lnTo>
                  <a:pt x="7065356" y="0"/>
                </a:lnTo>
                <a:cubicBezTo>
                  <a:pt x="7136006" y="0"/>
                  <a:pt x="7193279" y="57273"/>
                  <a:pt x="7193279" y="127923"/>
                </a:cubicBezTo>
                <a:lnTo>
                  <a:pt x="7193279" y="639597"/>
                </a:lnTo>
                <a:cubicBezTo>
                  <a:pt x="7193279" y="710247"/>
                  <a:pt x="7136006" y="767520"/>
                  <a:pt x="7065356" y="767520"/>
                </a:cubicBezTo>
                <a:lnTo>
                  <a:pt x="127923" y="767520"/>
                </a:lnTo>
                <a:cubicBezTo>
                  <a:pt x="57273" y="767520"/>
                  <a:pt x="0" y="710247"/>
                  <a:pt x="0" y="639597"/>
                </a:cubicBezTo>
                <a:lnTo>
                  <a:pt x="0" y="12792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09356" tIns="37467" rIns="309356" bIns="37467" numCol="1" spcCol="1270" anchor="ctr" anchorCtr="0">
            <a:noAutofit/>
          </a:bodyPr>
          <a:lstStyle/>
          <a:p>
            <a:pPr lvl="0" algn="l" defTabSz="1155700">
              <a:lnSpc>
                <a:spcPct val="90000"/>
              </a:lnSpc>
              <a:spcBef>
                <a:spcPct val="0"/>
              </a:spcBef>
              <a:spcAft>
                <a:spcPct val="35000"/>
              </a:spcAft>
            </a:pPr>
            <a:r>
              <a:rPr lang="en-US" sz="2600" kern="1200" smtClean="0"/>
              <a:t>Người dùng thực hiện các chức năng cơ bản của hệ thống </a:t>
            </a:r>
            <a:endParaRPr lang="en-US" sz="2600" kern="1200"/>
          </a:p>
        </p:txBody>
      </p:sp>
      <p:sp>
        <p:nvSpPr>
          <p:cNvPr id="11" name="Rectangle 10"/>
          <p:cNvSpPr/>
          <p:nvPr/>
        </p:nvSpPr>
        <p:spPr>
          <a:xfrm>
            <a:off x="357777" y="3431878"/>
            <a:ext cx="8191863" cy="655200"/>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2" name="Freeform 11"/>
          <p:cNvSpPr/>
          <p:nvPr/>
        </p:nvSpPr>
        <p:spPr>
          <a:xfrm>
            <a:off x="871582" y="3048118"/>
            <a:ext cx="7076475" cy="767520"/>
          </a:xfrm>
          <a:custGeom>
            <a:avLst/>
            <a:gdLst>
              <a:gd name="connsiteX0" fmla="*/ 0 w 7193279"/>
              <a:gd name="connsiteY0" fmla="*/ 127923 h 767520"/>
              <a:gd name="connsiteX1" fmla="*/ 127923 w 7193279"/>
              <a:gd name="connsiteY1" fmla="*/ 0 h 767520"/>
              <a:gd name="connsiteX2" fmla="*/ 7065356 w 7193279"/>
              <a:gd name="connsiteY2" fmla="*/ 0 h 767520"/>
              <a:gd name="connsiteX3" fmla="*/ 7193279 w 7193279"/>
              <a:gd name="connsiteY3" fmla="*/ 127923 h 767520"/>
              <a:gd name="connsiteX4" fmla="*/ 7193279 w 7193279"/>
              <a:gd name="connsiteY4" fmla="*/ 639597 h 767520"/>
              <a:gd name="connsiteX5" fmla="*/ 7065356 w 7193279"/>
              <a:gd name="connsiteY5" fmla="*/ 767520 h 767520"/>
              <a:gd name="connsiteX6" fmla="*/ 127923 w 7193279"/>
              <a:gd name="connsiteY6" fmla="*/ 767520 h 767520"/>
              <a:gd name="connsiteX7" fmla="*/ 0 w 7193279"/>
              <a:gd name="connsiteY7" fmla="*/ 639597 h 767520"/>
              <a:gd name="connsiteX8" fmla="*/ 0 w 7193279"/>
              <a:gd name="connsiteY8" fmla="*/ 127923 h 76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93279" h="767520">
                <a:moveTo>
                  <a:pt x="0" y="127923"/>
                </a:moveTo>
                <a:cubicBezTo>
                  <a:pt x="0" y="57273"/>
                  <a:pt x="57273" y="0"/>
                  <a:pt x="127923" y="0"/>
                </a:cubicBezTo>
                <a:lnTo>
                  <a:pt x="7065356" y="0"/>
                </a:lnTo>
                <a:cubicBezTo>
                  <a:pt x="7136006" y="0"/>
                  <a:pt x="7193279" y="57273"/>
                  <a:pt x="7193279" y="127923"/>
                </a:cubicBezTo>
                <a:lnTo>
                  <a:pt x="7193279" y="639597"/>
                </a:lnTo>
                <a:cubicBezTo>
                  <a:pt x="7193279" y="710247"/>
                  <a:pt x="7136006" y="767520"/>
                  <a:pt x="7065356" y="767520"/>
                </a:cubicBezTo>
                <a:lnTo>
                  <a:pt x="127923" y="767520"/>
                </a:lnTo>
                <a:cubicBezTo>
                  <a:pt x="57273" y="767520"/>
                  <a:pt x="0" y="710247"/>
                  <a:pt x="0" y="639597"/>
                </a:cubicBezTo>
                <a:lnTo>
                  <a:pt x="0" y="12792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09356" tIns="37467" rIns="309356" bIns="37467" numCol="1" spcCol="1270" anchor="ctr" anchorCtr="0">
            <a:noAutofit/>
          </a:bodyPr>
          <a:lstStyle/>
          <a:p>
            <a:pPr lvl="0" algn="l" defTabSz="1155700">
              <a:lnSpc>
                <a:spcPct val="90000"/>
              </a:lnSpc>
              <a:spcBef>
                <a:spcPct val="0"/>
              </a:spcBef>
              <a:spcAft>
                <a:spcPct val="35000"/>
              </a:spcAft>
            </a:pPr>
            <a:r>
              <a:rPr lang="en-US" sz="2600" kern="1200" smtClean="0"/>
              <a:t>Giao diện trực quan</a:t>
            </a:r>
            <a:endParaRPr lang="en-US" sz="2600" kern="1200"/>
          </a:p>
        </p:txBody>
      </p:sp>
      <p:sp>
        <p:nvSpPr>
          <p:cNvPr id="13" name="Rectangle 12"/>
          <p:cNvSpPr/>
          <p:nvPr/>
        </p:nvSpPr>
        <p:spPr>
          <a:xfrm>
            <a:off x="357777" y="4611238"/>
            <a:ext cx="8191863" cy="655200"/>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4" name="Freeform 13"/>
          <p:cNvSpPr/>
          <p:nvPr/>
        </p:nvSpPr>
        <p:spPr>
          <a:xfrm>
            <a:off x="871582" y="4227478"/>
            <a:ext cx="7076475" cy="767520"/>
          </a:xfrm>
          <a:custGeom>
            <a:avLst/>
            <a:gdLst>
              <a:gd name="connsiteX0" fmla="*/ 0 w 7193279"/>
              <a:gd name="connsiteY0" fmla="*/ 127923 h 767520"/>
              <a:gd name="connsiteX1" fmla="*/ 127923 w 7193279"/>
              <a:gd name="connsiteY1" fmla="*/ 0 h 767520"/>
              <a:gd name="connsiteX2" fmla="*/ 7065356 w 7193279"/>
              <a:gd name="connsiteY2" fmla="*/ 0 h 767520"/>
              <a:gd name="connsiteX3" fmla="*/ 7193279 w 7193279"/>
              <a:gd name="connsiteY3" fmla="*/ 127923 h 767520"/>
              <a:gd name="connsiteX4" fmla="*/ 7193279 w 7193279"/>
              <a:gd name="connsiteY4" fmla="*/ 639597 h 767520"/>
              <a:gd name="connsiteX5" fmla="*/ 7065356 w 7193279"/>
              <a:gd name="connsiteY5" fmla="*/ 767520 h 767520"/>
              <a:gd name="connsiteX6" fmla="*/ 127923 w 7193279"/>
              <a:gd name="connsiteY6" fmla="*/ 767520 h 767520"/>
              <a:gd name="connsiteX7" fmla="*/ 0 w 7193279"/>
              <a:gd name="connsiteY7" fmla="*/ 639597 h 767520"/>
              <a:gd name="connsiteX8" fmla="*/ 0 w 7193279"/>
              <a:gd name="connsiteY8" fmla="*/ 127923 h 76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93279" h="767520">
                <a:moveTo>
                  <a:pt x="0" y="127923"/>
                </a:moveTo>
                <a:cubicBezTo>
                  <a:pt x="0" y="57273"/>
                  <a:pt x="57273" y="0"/>
                  <a:pt x="127923" y="0"/>
                </a:cubicBezTo>
                <a:lnTo>
                  <a:pt x="7065356" y="0"/>
                </a:lnTo>
                <a:cubicBezTo>
                  <a:pt x="7136006" y="0"/>
                  <a:pt x="7193279" y="57273"/>
                  <a:pt x="7193279" y="127923"/>
                </a:cubicBezTo>
                <a:lnTo>
                  <a:pt x="7193279" y="639597"/>
                </a:lnTo>
                <a:cubicBezTo>
                  <a:pt x="7193279" y="710247"/>
                  <a:pt x="7136006" y="767520"/>
                  <a:pt x="7065356" y="767520"/>
                </a:cubicBezTo>
                <a:lnTo>
                  <a:pt x="127923" y="767520"/>
                </a:lnTo>
                <a:cubicBezTo>
                  <a:pt x="57273" y="767520"/>
                  <a:pt x="0" y="710247"/>
                  <a:pt x="0" y="639597"/>
                </a:cubicBezTo>
                <a:lnTo>
                  <a:pt x="0" y="12792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09356" tIns="37467" rIns="309356" bIns="37467" numCol="1" spcCol="1270" anchor="ctr" anchorCtr="0">
            <a:noAutofit/>
          </a:bodyPr>
          <a:lstStyle/>
          <a:p>
            <a:pPr lvl="0" algn="l" defTabSz="1155700">
              <a:lnSpc>
                <a:spcPct val="90000"/>
              </a:lnSpc>
              <a:spcBef>
                <a:spcPct val="0"/>
              </a:spcBef>
              <a:spcAft>
                <a:spcPct val="35000"/>
              </a:spcAft>
            </a:pPr>
            <a:r>
              <a:rPr lang="en-US" sz="2600" smtClean="0"/>
              <a:t>Thao tác dễ dàng</a:t>
            </a:r>
            <a:endParaRPr lang="en-US" sz="2600" kern="1200"/>
          </a:p>
        </p:txBody>
      </p:sp>
    </p:spTree>
    <p:extLst>
      <p:ext uri="{BB962C8B-B14F-4D97-AF65-F5344CB8AC3E}">
        <p14:creationId xmlns:p14="http://schemas.microsoft.com/office/powerpoint/2010/main" val="2460921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381000"/>
            <a:ext cx="10131425" cy="754743"/>
          </a:xfrm>
        </p:spPr>
        <p:txBody>
          <a:bodyPr>
            <a:normAutofit/>
          </a:bodyPr>
          <a:lstStyle/>
          <a:p>
            <a:r>
              <a:rPr lang="en-GB" sz="2800" b="1" smtClean="0"/>
              <a:t>Một số giao diện chính của phần mềm</a:t>
            </a:r>
            <a:endParaRPr lang="en-GB" sz="2800" b="1"/>
          </a:p>
        </p:txBody>
      </p:sp>
      <p:pic>
        <p:nvPicPr>
          <p:cNvPr id="15" name="Picture 14"/>
          <p:cNvPicPr/>
          <p:nvPr/>
        </p:nvPicPr>
        <p:blipFill>
          <a:blip r:embed="rId2"/>
          <a:stretch>
            <a:fillRect/>
          </a:stretch>
        </p:blipFill>
        <p:spPr>
          <a:xfrm>
            <a:off x="1302605" y="1311589"/>
            <a:ext cx="9706707" cy="5265057"/>
          </a:xfrm>
          <a:prstGeom prst="rect">
            <a:avLst/>
          </a:prstGeom>
        </p:spPr>
      </p:pic>
    </p:spTree>
    <p:extLst>
      <p:ext uri="{BB962C8B-B14F-4D97-AF65-F5344CB8AC3E}">
        <p14:creationId xmlns:p14="http://schemas.microsoft.com/office/powerpoint/2010/main" val="37283810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381000"/>
            <a:ext cx="10131425" cy="754743"/>
          </a:xfrm>
        </p:spPr>
        <p:txBody>
          <a:bodyPr>
            <a:normAutofit/>
          </a:bodyPr>
          <a:lstStyle/>
          <a:p>
            <a:r>
              <a:rPr lang="en-GB" sz="2800" b="1" smtClean="0"/>
              <a:t>Một số giao diện chính của phần mềm</a:t>
            </a:r>
            <a:endParaRPr lang="en-GB" sz="2800" b="1"/>
          </a:p>
        </p:txBody>
      </p:sp>
      <p:pic>
        <p:nvPicPr>
          <p:cNvPr id="5" name="Picture 4"/>
          <p:cNvPicPr/>
          <p:nvPr/>
        </p:nvPicPr>
        <p:blipFill>
          <a:blip r:embed="rId2"/>
          <a:stretch>
            <a:fillRect/>
          </a:stretch>
        </p:blipFill>
        <p:spPr>
          <a:xfrm>
            <a:off x="1462210" y="1381928"/>
            <a:ext cx="9355016" cy="5071625"/>
          </a:xfrm>
          <a:prstGeom prst="rect">
            <a:avLst/>
          </a:prstGeom>
        </p:spPr>
      </p:pic>
    </p:spTree>
    <p:extLst>
      <p:ext uri="{BB962C8B-B14F-4D97-AF65-F5344CB8AC3E}">
        <p14:creationId xmlns:p14="http://schemas.microsoft.com/office/powerpoint/2010/main" val="35776633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381000"/>
            <a:ext cx="10131425" cy="754743"/>
          </a:xfrm>
        </p:spPr>
        <p:txBody>
          <a:bodyPr>
            <a:normAutofit/>
          </a:bodyPr>
          <a:lstStyle/>
          <a:p>
            <a:r>
              <a:rPr lang="en-GB" sz="2800" b="1" smtClean="0"/>
              <a:t>Một số giao diện chính của phần mềm</a:t>
            </a:r>
            <a:endParaRPr lang="en-GB" sz="2800" b="1"/>
          </a:p>
        </p:txBody>
      </p:sp>
      <p:pic>
        <p:nvPicPr>
          <p:cNvPr id="4" name="Picture 3"/>
          <p:cNvPicPr/>
          <p:nvPr/>
        </p:nvPicPr>
        <p:blipFill>
          <a:blip r:embed="rId3"/>
          <a:stretch>
            <a:fillRect/>
          </a:stretch>
        </p:blipFill>
        <p:spPr>
          <a:xfrm>
            <a:off x="1585303" y="1283676"/>
            <a:ext cx="9231923" cy="5240215"/>
          </a:xfrm>
          <a:prstGeom prst="rect">
            <a:avLst/>
          </a:prstGeom>
        </p:spPr>
      </p:pic>
    </p:spTree>
    <p:extLst>
      <p:ext uri="{BB962C8B-B14F-4D97-AF65-F5344CB8AC3E}">
        <p14:creationId xmlns:p14="http://schemas.microsoft.com/office/powerpoint/2010/main" val="2176960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spots">
            <a:extLst>
              <a:ext uri="{FF2B5EF4-FFF2-40B4-BE49-F238E27FC236}">
                <a16:creationId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D44BCB7C-A6FC-4118-9027-468ECFDE6455}"/>
              </a:ext>
            </a:extLst>
          </p:cNvPr>
          <p:cNvSpPr>
            <a:spLocks noGrp="1"/>
          </p:cNvSpPr>
          <p:nvPr>
            <p:ph type="ctrTitle"/>
          </p:nvPr>
        </p:nvSpPr>
        <p:spPr>
          <a:xfrm>
            <a:off x="3962399" y="2573867"/>
            <a:ext cx="7197726" cy="2421464"/>
          </a:xfrm>
        </p:spPr>
        <p:txBody>
          <a:bodyPr>
            <a:normAutofit/>
          </a:bodyPr>
          <a:lstStyle/>
          <a:p>
            <a:r>
              <a:rPr lang="en-US" smtClean="0"/>
              <a:t>CẢM ơn thầy cô và các bạn đã lắng nghe</a:t>
            </a:r>
            <a:endParaRPr lang="en-US"/>
          </a:p>
        </p:txBody>
      </p:sp>
      <p:sp>
        <p:nvSpPr>
          <p:cNvPr id="3" name="Subtitle 2">
            <a:extLst>
              <a:ext uri="{FF2B5EF4-FFF2-40B4-BE49-F238E27FC236}">
                <a16:creationId xmlns:a16="http://schemas.microsoft.com/office/drawing/2014/main" id="{4B64FA72-B055-4AE3-A6FD-8071BD687CBE}"/>
              </a:ext>
            </a:extLst>
          </p:cNvPr>
          <p:cNvSpPr>
            <a:spLocks noGrp="1"/>
          </p:cNvSpPr>
          <p:nvPr>
            <p:ph type="subTitle" idx="1"/>
          </p:nvPr>
        </p:nvSpPr>
        <p:spPr>
          <a:xfrm>
            <a:off x="3962399" y="4995332"/>
            <a:ext cx="7197726" cy="1405467"/>
          </a:xfrm>
        </p:spPr>
        <p:txBody>
          <a:bodyPr>
            <a:normAutofit/>
          </a:bodyPr>
          <a:lstStyle/>
          <a:p>
            <a:r>
              <a:rPr lang="en-US" smtClean="0">
                <a:solidFill>
                  <a:schemeClr val="accent1">
                    <a:lumMod val="40000"/>
                    <a:lumOff val="60000"/>
                  </a:schemeClr>
                </a:solidFill>
              </a:rPr>
              <a:t>Gianghh.it96@gmail.com</a:t>
            </a:r>
            <a:endParaRPr lang="en-US">
              <a:solidFill>
                <a:schemeClr val="accent1">
                  <a:lumMod val="40000"/>
                  <a:lumOff val="60000"/>
                </a:schemeClr>
              </a:solidFill>
            </a:endParaRPr>
          </a:p>
        </p:txBody>
      </p:sp>
    </p:spTree>
    <p:extLst>
      <p:ext uri="{BB962C8B-B14F-4D97-AF65-F5344CB8AC3E}">
        <p14:creationId xmlns:p14="http://schemas.microsoft.com/office/powerpoint/2010/main" val="29399308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444138" y="609600"/>
            <a:ext cx="11747862" cy="592183"/>
          </a:xfrm>
        </p:spPr>
        <p:txBody>
          <a:bodyPr>
            <a:normAutofit/>
          </a:bodyPr>
          <a:lstStyle/>
          <a:p>
            <a:r>
              <a:rPr lang="en-US" sz="3000" smtClean="0"/>
              <a:t>Tính cấp thiết xây dựng đề tài</a:t>
            </a:r>
            <a:endParaRPr lang="en-US" sz="3000"/>
          </a:p>
        </p:txBody>
      </p:sp>
      <p:sp>
        <p:nvSpPr>
          <p:cNvPr id="6" name="Freeform 5"/>
          <p:cNvSpPr/>
          <p:nvPr/>
        </p:nvSpPr>
        <p:spPr>
          <a:xfrm>
            <a:off x="1224280" y="2203379"/>
            <a:ext cx="9794240" cy="1113840"/>
          </a:xfrm>
          <a:custGeom>
            <a:avLst/>
            <a:gdLst>
              <a:gd name="connsiteX0" fmla="*/ 0 w 9794240"/>
              <a:gd name="connsiteY0" fmla="*/ 185644 h 1113840"/>
              <a:gd name="connsiteX1" fmla="*/ 185644 w 9794240"/>
              <a:gd name="connsiteY1" fmla="*/ 0 h 1113840"/>
              <a:gd name="connsiteX2" fmla="*/ 9608596 w 9794240"/>
              <a:gd name="connsiteY2" fmla="*/ 0 h 1113840"/>
              <a:gd name="connsiteX3" fmla="*/ 9794240 w 9794240"/>
              <a:gd name="connsiteY3" fmla="*/ 185644 h 1113840"/>
              <a:gd name="connsiteX4" fmla="*/ 9794240 w 9794240"/>
              <a:gd name="connsiteY4" fmla="*/ 928196 h 1113840"/>
              <a:gd name="connsiteX5" fmla="*/ 9608596 w 9794240"/>
              <a:gd name="connsiteY5" fmla="*/ 1113840 h 1113840"/>
              <a:gd name="connsiteX6" fmla="*/ 185644 w 9794240"/>
              <a:gd name="connsiteY6" fmla="*/ 1113840 h 1113840"/>
              <a:gd name="connsiteX7" fmla="*/ 0 w 9794240"/>
              <a:gd name="connsiteY7" fmla="*/ 928196 h 1113840"/>
              <a:gd name="connsiteX8" fmla="*/ 0 w 9794240"/>
              <a:gd name="connsiteY8" fmla="*/ 185644 h 11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94240" h="1113840">
                <a:moveTo>
                  <a:pt x="0" y="185644"/>
                </a:moveTo>
                <a:cubicBezTo>
                  <a:pt x="0" y="83116"/>
                  <a:pt x="83116" y="0"/>
                  <a:pt x="185644" y="0"/>
                </a:cubicBezTo>
                <a:lnTo>
                  <a:pt x="9608596" y="0"/>
                </a:lnTo>
                <a:cubicBezTo>
                  <a:pt x="9711124" y="0"/>
                  <a:pt x="9794240" y="83116"/>
                  <a:pt x="9794240" y="185644"/>
                </a:cubicBezTo>
                <a:lnTo>
                  <a:pt x="9794240" y="928196"/>
                </a:lnTo>
                <a:cubicBezTo>
                  <a:pt x="9794240" y="1030724"/>
                  <a:pt x="9711124" y="1113840"/>
                  <a:pt x="9608596" y="1113840"/>
                </a:cubicBezTo>
                <a:lnTo>
                  <a:pt x="185644" y="1113840"/>
                </a:lnTo>
                <a:cubicBezTo>
                  <a:pt x="83116" y="1113840"/>
                  <a:pt x="0" y="1030724"/>
                  <a:pt x="0" y="928196"/>
                </a:cubicBezTo>
                <a:lnTo>
                  <a:pt x="0" y="18564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1053" tIns="161053" rIns="161053" bIns="161053" numCol="1" spcCol="1270" anchor="ctr" anchorCtr="0">
            <a:noAutofit/>
          </a:bodyPr>
          <a:lstStyle/>
          <a:p>
            <a:pPr lvl="0" algn="l" defTabSz="1244600">
              <a:lnSpc>
                <a:spcPct val="90000"/>
              </a:lnSpc>
              <a:spcBef>
                <a:spcPct val="0"/>
              </a:spcBef>
              <a:spcAft>
                <a:spcPct val="35000"/>
              </a:spcAft>
            </a:pPr>
            <a:r>
              <a:rPr lang="en-US" sz="2800" kern="1200" smtClean="0"/>
              <a:t>Số lượng các phương tiện tham gia giao thông gia tăng một cách nhanh chóng</a:t>
            </a:r>
            <a:endParaRPr lang="en-US" sz="2800" kern="1200"/>
          </a:p>
        </p:txBody>
      </p:sp>
      <p:sp>
        <p:nvSpPr>
          <p:cNvPr id="7" name="Freeform 6"/>
          <p:cNvSpPr/>
          <p:nvPr/>
        </p:nvSpPr>
        <p:spPr>
          <a:xfrm>
            <a:off x="1224280" y="3397859"/>
            <a:ext cx="9794240" cy="1113840"/>
          </a:xfrm>
          <a:custGeom>
            <a:avLst/>
            <a:gdLst>
              <a:gd name="connsiteX0" fmla="*/ 0 w 9794240"/>
              <a:gd name="connsiteY0" fmla="*/ 185644 h 1113840"/>
              <a:gd name="connsiteX1" fmla="*/ 185644 w 9794240"/>
              <a:gd name="connsiteY1" fmla="*/ 0 h 1113840"/>
              <a:gd name="connsiteX2" fmla="*/ 9608596 w 9794240"/>
              <a:gd name="connsiteY2" fmla="*/ 0 h 1113840"/>
              <a:gd name="connsiteX3" fmla="*/ 9794240 w 9794240"/>
              <a:gd name="connsiteY3" fmla="*/ 185644 h 1113840"/>
              <a:gd name="connsiteX4" fmla="*/ 9794240 w 9794240"/>
              <a:gd name="connsiteY4" fmla="*/ 928196 h 1113840"/>
              <a:gd name="connsiteX5" fmla="*/ 9608596 w 9794240"/>
              <a:gd name="connsiteY5" fmla="*/ 1113840 h 1113840"/>
              <a:gd name="connsiteX6" fmla="*/ 185644 w 9794240"/>
              <a:gd name="connsiteY6" fmla="*/ 1113840 h 1113840"/>
              <a:gd name="connsiteX7" fmla="*/ 0 w 9794240"/>
              <a:gd name="connsiteY7" fmla="*/ 928196 h 1113840"/>
              <a:gd name="connsiteX8" fmla="*/ 0 w 9794240"/>
              <a:gd name="connsiteY8" fmla="*/ 185644 h 11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94240" h="1113840">
                <a:moveTo>
                  <a:pt x="0" y="185644"/>
                </a:moveTo>
                <a:cubicBezTo>
                  <a:pt x="0" y="83116"/>
                  <a:pt x="83116" y="0"/>
                  <a:pt x="185644" y="0"/>
                </a:cubicBezTo>
                <a:lnTo>
                  <a:pt x="9608596" y="0"/>
                </a:lnTo>
                <a:cubicBezTo>
                  <a:pt x="9711124" y="0"/>
                  <a:pt x="9794240" y="83116"/>
                  <a:pt x="9794240" y="185644"/>
                </a:cubicBezTo>
                <a:lnTo>
                  <a:pt x="9794240" y="928196"/>
                </a:lnTo>
                <a:cubicBezTo>
                  <a:pt x="9794240" y="1030724"/>
                  <a:pt x="9711124" y="1113840"/>
                  <a:pt x="9608596" y="1113840"/>
                </a:cubicBezTo>
                <a:lnTo>
                  <a:pt x="185644" y="1113840"/>
                </a:lnTo>
                <a:cubicBezTo>
                  <a:pt x="83116" y="1113840"/>
                  <a:pt x="0" y="1030724"/>
                  <a:pt x="0" y="928196"/>
                </a:cubicBezTo>
                <a:lnTo>
                  <a:pt x="0" y="18564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1053" tIns="161053" rIns="161053" bIns="161053" numCol="1" spcCol="1270" anchor="ctr" anchorCtr="0">
            <a:noAutofit/>
          </a:bodyPr>
          <a:lstStyle/>
          <a:p>
            <a:pPr lvl="0" algn="l" defTabSz="1244600">
              <a:lnSpc>
                <a:spcPct val="90000"/>
              </a:lnSpc>
              <a:spcBef>
                <a:spcPct val="0"/>
              </a:spcBef>
              <a:spcAft>
                <a:spcPct val="35000"/>
              </a:spcAft>
            </a:pPr>
            <a:r>
              <a:rPr lang="en-US" sz="2800" kern="1200" smtClean="0"/>
              <a:t>Công tác quản lý vô cùng phức tạp và tốn nhiều thời gian, công sức</a:t>
            </a:r>
            <a:endParaRPr lang="en-US" sz="2800" kern="1200"/>
          </a:p>
        </p:txBody>
      </p:sp>
      <p:sp>
        <p:nvSpPr>
          <p:cNvPr id="8" name="Freeform 7"/>
          <p:cNvSpPr/>
          <p:nvPr/>
        </p:nvSpPr>
        <p:spPr>
          <a:xfrm>
            <a:off x="1224280" y="4592339"/>
            <a:ext cx="9794240" cy="1113840"/>
          </a:xfrm>
          <a:custGeom>
            <a:avLst/>
            <a:gdLst>
              <a:gd name="connsiteX0" fmla="*/ 0 w 9794240"/>
              <a:gd name="connsiteY0" fmla="*/ 185644 h 1113840"/>
              <a:gd name="connsiteX1" fmla="*/ 185644 w 9794240"/>
              <a:gd name="connsiteY1" fmla="*/ 0 h 1113840"/>
              <a:gd name="connsiteX2" fmla="*/ 9608596 w 9794240"/>
              <a:gd name="connsiteY2" fmla="*/ 0 h 1113840"/>
              <a:gd name="connsiteX3" fmla="*/ 9794240 w 9794240"/>
              <a:gd name="connsiteY3" fmla="*/ 185644 h 1113840"/>
              <a:gd name="connsiteX4" fmla="*/ 9794240 w 9794240"/>
              <a:gd name="connsiteY4" fmla="*/ 928196 h 1113840"/>
              <a:gd name="connsiteX5" fmla="*/ 9608596 w 9794240"/>
              <a:gd name="connsiteY5" fmla="*/ 1113840 h 1113840"/>
              <a:gd name="connsiteX6" fmla="*/ 185644 w 9794240"/>
              <a:gd name="connsiteY6" fmla="*/ 1113840 h 1113840"/>
              <a:gd name="connsiteX7" fmla="*/ 0 w 9794240"/>
              <a:gd name="connsiteY7" fmla="*/ 928196 h 1113840"/>
              <a:gd name="connsiteX8" fmla="*/ 0 w 9794240"/>
              <a:gd name="connsiteY8" fmla="*/ 185644 h 11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94240" h="1113840">
                <a:moveTo>
                  <a:pt x="0" y="185644"/>
                </a:moveTo>
                <a:cubicBezTo>
                  <a:pt x="0" y="83116"/>
                  <a:pt x="83116" y="0"/>
                  <a:pt x="185644" y="0"/>
                </a:cubicBezTo>
                <a:lnTo>
                  <a:pt x="9608596" y="0"/>
                </a:lnTo>
                <a:cubicBezTo>
                  <a:pt x="9711124" y="0"/>
                  <a:pt x="9794240" y="83116"/>
                  <a:pt x="9794240" y="185644"/>
                </a:cubicBezTo>
                <a:lnTo>
                  <a:pt x="9794240" y="928196"/>
                </a:lnTo>
                <a:cubicBezTo>
                  <a:pt x="9794240" y="1030724"/>
                  <a:pt x="9711124" y="1113840"/>
                  <a:pt x="9608596" y="1113840"/>
                </a:cubicBezTo>
                <a:lnTo>
                  <a:pt x="185644" y="1113840"/>
                </a:lnTo>
                <a:cubicBezTo>
                  <a:pt x="83116" y="1113840"/>
                  <a:pt x="0" y="1030724"/>
                  <a:pt x="0" y="928196"/>
                </a:cubicBezTo>
                <a:lnTo>
                  <a:pt x="0" y="18564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1053" tIns="161053" rIns="161053" bIns="161053" numCol="1" spcCol="1270" anchor="ctr" anchorCtr="0">
            <a:noAutofit/>
          </a:bodyPr>
          <a:lstStyle/>
          <a:p>
            <a:pPr lvl="0" algn="l" defTabSz="1244600">
              <a:lnSpc>
                <a:spcPct val="90000"/>
              </a:lnSpc>
              <a:spcBef>
                <a:spcPct val="0"/>
              </a:spcBef>
              <a:spcAft>
                <a:spcPct val="35000"/>
              </a:spcAft>
            </a:pPr>
            <a:r>
              <a:rPr lang="en-US" sz="2800" kern="1200" smtClean="0"/>
              <a:t>Trên thế giới đã có nhiều hệ thống giám sát phương tiện giao thông </a:t>
            </a:r>
            <a:endParaRPr lang="en-US" sz="2800" kern="1200"/>
          </a:p>
        </p:txBody>
      </p:sp>
      <p:pic>
        <p:nvPicPr>
          <p:cNvPr id="4" name="Picture 3"/>
          <p:cNvPicPr>
            <a:picLocks noChangeAspect="1"/>
          </p:cNvPicPr>
          <p:nvPr/>
        </p:nvPicPr>
        <p:blipFill>
          <a:blip r:embed="rId3"/>
          <a:stretch>
            <a:fillRect/>
          </a:stretch>
        </p:blipFill>
        <p:spPr>
          <a:xfrm>
            <a:off x="1701903" y="1375412"/>
            <a:ext cx="8555953" cy="5121874"/>
          </a:xfrm>
          <a:prstGeom prst="rect">
            <a:avLst/>
          </a:prstGeom>
        </p:spPr>
      </p:pic>
      <p:pic>
        <p:nvPicPr>
          <p:cNvPr id="2050" name="Picture 2" descr="ha-noi-nhon-nhip-tro-lai-trong-ngay-lam-viec-dau-nam-20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8208" y="1503925"/>
            <a:ext cx="7522696" cy="501513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Kết quả hình ảnh cho camera giao thông&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0150" y="2591950"/>
            <a:ext cx="4762500" cy="283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893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xit" presetSubtype="21" fill="hold" grpId="1" nodeType="clickEffect">
                                  <p:stCondLst>
                                    <p:cond delay="0"/>
                                  </p:stCondLst>
                                  <p:childTnLst>
                                    <p:animEffect transition="out" filter="barn(inVertical)">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heel(1)">
                                      <p:cBhvr>
                                        <p:cTn id="17" dur="11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xit" presetSubtype="1" fill="hold" nodeType="clickEffect">
                                  <p:stCondLst>
                                    <p:cond delay="0"/>
                                  </p:stCondLst>
                                  <p:childTnLst>
                                    <p:animEffect transition="out" filter="wheel(1)">
                                      <p:cBhvr>
                                        <p:cTn id="21" dur="1100"/>
                                        <p:tgtEl>
                                          <p:spTgt spid="4"/>
                                        </p:tgtEl>
                                      </p:cBhvr>
                                    </p:animEffect>
                                    <p:set>
                                      <p:cBhvr>
                                        <p:cTn id="22" dur="1" fill="hold">
                                          <p:stCondLst>
                                            <p:cond delay="1099"/>
                                          </p:stCondLst>
                                        </p:cTn>
                                        <p:tgtEl>
                                          <p:spTgt spid="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2050"/>
                                        </p:tgtEl>
                                        <p:attrNameLst>
                                          <p:attrName>style.visibility</p:attrName>
                                        </p:attrNameLst>
                                      </p:cBhvr>
                                      <p:to>
                                        <p:strVal val="visible"/>
                                      </p:to>
                                    </p:set>
                                    <p:animEffect transition="in" filter="wheel(1)">
                                      <p:cBhvr>
                                        <p:cTn id="27" dur="1100"/>
                                        <p:tgtEl>
                                          <p:spTgt spid="2050"/>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xit" presetSubtype="1" fill="hold" nodeType="clickEffect">
                                  <p:stCondLst>
                                    <p:cond delay="0"/>
                                  </p:stCondLst>
                                  <p:childTnLst>
                                    <p:animEffect transition="out" filter="wheel(1)">
                                      <p:cBhvr>
                                        <p:cTn id="31" dur="1000"/>
                                        <p:tgtEl>
                                          <p:spTgt spid="2050"/>
                                        </p:tgtEl>
                                      </p:cBhvr>
                                    </p:animEffect>
                                    <p:set>
                                      <p:cBhvr>
                                        <p:cTn id="32" dur="1" fill="hold">
                                          <p:stCondLst>
                                            <p:cond delay="999"/>
                                          </p:stCondLst>
                                        </p:cTn>
                                        <p:tgtEl>
                                          <p:spTgt spid="205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nodeType="clickEffect">
                                  <p:stCondLst>
                                    <p:cond delay="0"/>
                                  </p:stCondLst>
                                  <p:childTnLst>
                                    <p:set>
                                      <p:cBhvr>
                                        <p:cTn id="36" dur="1" fill="hold">
                                          <p:stCondLst>
                                            <p:cond delay="0"/>
                                          </p:stCondLst>
                                        </p:cTn>
                                        <p:tgtEl>
                                          <p:spTgt spid="2052"/>
                                        </p:tgtEl>
                                        <p:attrNameLst>
                                          <p:attrName>style.visibility</p:attrName>
                                        </p:attrNameLst>
                                      </p:cBhvr>
                                      <p:to>
                                        <p:strVal val="visible"/>
                                      </p:to>
                                    </p:set>
                                    <p:animEffect transition="in" filter="wheel(1)">
                                      <p:cBhvr>
                                        <p:cTn id="37" dur="1000"/>
                                        <p:tgtEl>
                                          <p:spTgt spid="2052"/>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xit" presetSubtype="1" fill="hold" nodeType="clickEffect">
                                  <p:stCondLst>
                                    <p:cond delay="0"/>
                                  </p:stCondLst>
                                  <p:childTnLst>
                                    <p:animEffect transition="out" filter="wheel(1)">
                                      <p:cBhvr>
                                        <p:cTn id="41" dur="1000"/>
                                        <p:tgtEl>
                                          <p:spTgt spid="2052"/>
                                        </p:tgtEl>
                                      </p:cBhvr>
                                    </p:animEffect>
                                    <p:set>
                                      <p:cBhvr>
                                        <p:cTn id="42" dur="1" fill="hold">
                                          <p:stCondLst>
                                            <p:cond delay="999"/>
                                          </p:stCondLst>
                                        </p:cTn>
                                        <p:tgtEl>
                                          <p:spTgt spid="205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2"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down)">
                                      <p:cBhvr>
                                        <p:cTn id="47" dur="500"/>
                                        <p:tgtEl>
                                          <p:spTgt spid="6"/>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barn(inVertical)">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barn(inVertical)">
                                      <p:cBhvr>
                                        <p:cTn id="5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7"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444138" y="609600"/>
            <a:ext cx="11747862" cy="592183"/>
          </a:xfrm>
        </p:spPr>
        <p:txBody>
          <a:bodyPr>
            <a:normAutofit/>
          </a:bodyPr>
          <a:lstStyle/>
          <a:p>
            <a:r>
              <a:rPr lang="en-US" sz="3000" smtClean="0"/>
              <a:t>Tổng quan tình hình các hệ thống giám sát giao thông</a:t>
            </a:r>
            <a:endParaRPr lang="en-US" sz="3000"/>
          </a:p>
        </p:txBody>
      </p:sp>
      <p:sp>
        <p:nvSpPr>
          <p:cNvPr id="5" name="Freeform 4"/>
          <p:cNvSpPr/>
          <p:nvPr/>
        </p:nvSpPr>
        <p:spPr>
          <a:xfrm>
            <a:off x="5769429" y="2963459"/>
            <a:ext cx="2875309" cy="499020"/>
          </a:xfrm>
          <a:custGeom>
            <a:avLst/>
            <a:gdLst/>
            <a:ahLst/>
            <a:cxnLst/>
            <a:rect l="0" t="0" r="0" b="0"/>
            <a:pathLst>
              <a:path>
                <a:moveTo>
                  <a:pt x="0" y="0"/>
                </a:moveTo>
                <a:lnTo>
                  <a:pt x="0" y="249510"/>
                </a:lnTo>
                <a:lnTo>
                  <a:pt x="2875309" y="249510"/>
                </a:lnTo>
                <a:lnTo>
                  <a:pt x="2875309" y="499020"/>
                </a:lnTo>
              </a:path>
            </a:pathLst>
          </a:custGeom>
          <a:noFill/>
        </p:spPr>
        <p:style>
          <a:lnRef idx="2">
            <a:schemeClr val="accent3">
              <a:hueOff val="0"/>
              <a:satOff val="0"/>
              <a:lumOff val="0"/>
              <a:alphaOff val="0"/>
            </a:schemeClr>
          </a:lnRef>
          <a:fillRef idx="0">
            <a:scrgbClr r="0" g="0" b="0"/>
          </a:fillRef>
          <a:effectRef idx="0">
            <a:schemeClr val="accent2">
              <a:tint val="90000"/>
              <a:hueOff val="0"/>
              <a:satOff val="0"/>
              <a:lumOff val="0"/>
              <a:alphaOff val="0"/>
            </a:schemeClr>
          </a:effectRef>
          <a:fontRef idx="minor">
            <a:schemeClr val="tx1">
              <a:hueOff val="0"/>
              <a:satOff val="0"/>
              <a:lumOff val="0"/>
              <a:alphaOff val="0"/>
            </a:schemeClr>
          </a:fontRef>
        </p:style>
      </p:sp>
      <p:sp>
        <p:nvSpPr>
          <p:cNvPr id="6" name="Freeform 5"/>
          <p:cNvSpPr/>
          <p:nvPr/>
        </p:nvSpPr>
        <p:spPr>
          <a:xfrm>
            <a:off x="5723709" y="2963459"/>
            <a:ext cx="91440" cy="499020"/>
          </a:xfrm>
          <a:custGeom>
            <a:avLst/>
            <a:gdLst/>
            <a:ahLst/>
            <a:cxnLst/>
            <a:rect l="0" t="0" r="0" b="0"/>
            <a:pathLst>
              <a:path>
                <a:moveTo>
                  <a:pt x="45720" y="0"/>
                </a:moveTo>
                <a:lnTo>
                  <a:pt x="45720" y="499020"/>
                </a:lnTo>
              </a:path>
            </a:pathLst>
          </a:custGeom>
          <a:noFill/>
        </p:spPr>
        <p:style>
          <a:lnRef idx="2">
            <a:schemeClr val="accent3">
              <a:hueOff val="0"/>
              <a:satOff val="0"/>
              <a:lumOff val="0"/>
              <a:alphaOff val="0"/>
            </a:schemeClr>
          </a:lnRef>
          <a:fillRef idx="0">
            <a:scrgbClr r="0" g="0" b="0"/>
          </a:fillRef>
          <a:effectRef idx="0">
            <a:schemeClr val="accent2">
              <a:tint val="90000"/>
              <a:hueOff val="0"/>
              <a:satOff val="0"/>
              <a:lumOff val="0"/>
              <a:alphaOff val="0"/>
            </a:schemeClr>
          </a:effectRef>
          <a:fontRef idx="minor">
            <a:schemeClr val="tx1">
              <a:hueOff val="0"/>
              <a:satOff val="0"/>
              <a:lumOff val="0"/>
              <a:alphaOff val="0"/>
            </a:schemeClr>
          </a:fontRef>
        </p:style>
      </p:sp>
      <p:sp>
        <p:nvSpPr>
          <p:cNvPr id="7" name="Freeform 6"/>
          <p:cNvSpPr/>
          <p:nvPr/>
        </p:nvSpPr>
        <p:spPr>
          <a:xfrm>
            <a:off x="2894119" y="2963459"/>
            <a:ext cx="2875309" cy="499020"/>
          </a:xfrm>
          <a:custGeom>
            <a:avLst/>
            <a:gdLst/>
            <a:ahLst/>
            <a:cxnLst/>
            <a:rect l="0" t="0" r="0" b="0"/>
            <a:pathLst>
              <a:path>
                <a:moveTo>
                  <a:pt x="2875309" y="0"/>
                </a:moveTo>
                <a:lnTo>
                  <a:pt x="2875309" y="249510"/>
                </a:lnTo>
                <a:lnTo>
                  <a:pt x="0" y="249510"/>
                </a:lnTo>
                <a:lnTo>
                  <a:pt x="0" y="499020"/>
                </a:lnTo>
              </a:path>
            </a:pathLst>
          </a:custGeom>
          <a:noFill/>
        </p:spPr>
        <p:style>
          <a:lnRef idx="2">
            <a:schemeClr val="accent3">
              <a:hueOff val="0"/>
              <a:satOff val="0"/>
              <a:lumOff val="0"/>
              <a:alphaOff val="0"/>
            </a:schemeClr>
          </a:lnRef>
          <a:fillRef idx="0">
            <a:scrgbClr r="0" g="0" b="0"/>
          </a:fillRef>
          <a:effectRef idx="0">
            <a:schemeClr val="accent2">
              <a:tint val="90000"/>
              <a:hueOff val="0"/>
              <a:satOff val="0"/>
              <a:lumOff val="0"/>
              <a:alphaOff val="0"/>
            </a:schemeClr>
          </a:effectRef>
          <a:fontRef idx="minor">
            <a:schemeClr val="tx1">
              <a:hueOff val="0"/>
              <a:satOff val="0"/>
              <a:lumOff val="0"/>
              <a:alphaOff val="0"/>
            </a:schemeClr>
          </a:fontRef>
        </p:style>
      </p:sp>
      <p:sp>
        <p:nvSpPr>
          <p:cNvPr id="9" name="Freeform 8"/>
          <p:cNvSpPr/>
          <p:nvPr/>
        </p:nvSpPr>
        <p:spPr>
          <a:xfrm>
            <a:off x="4040773" y="2412754"/>
            <a:ext cx="3457310" cy="550704"/>
          </a:xfrm>
          <a:custGeom>
            <a:avLst/>
            <a:gdLst>
              <a:gd name="connsiteX0" fmla="*/ 0 w 3457310"/>
              <a:gd name="connsiteY0" fmla="*/ 0 h 550704"/>
              <a:gd name="connsiteX1" fmla="*/ 3457310 w 3457310"/>
              <a:gd name="connsiteY1" fmla="*/ 0 h 550704"/>
              <a:gd name="connsiteX2" fmla="*/ 3457310 w 3457310"/>
              <a:gd name="connsiteY2" fmla="*/ 550704 h 550704"/>
              <a:gd name="connsiteX3" fmla="*/ 0 w 3457310"/>
              <a:gd name="connsiteY3" fmla="*/ 550704 h 550704"/>
              <a:gd name="connsiteX4" fmla="*/ 0 w 3457310"/>
              <a:gd name="connsiteY4" fmla="*/ 0 h 550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7310" h="550704">
                <a:moveTo>
                  <a:pt x="0" y="0"/>
                </a:moveTo>
                <a:lnTo>
                  <a:pt x="3457310" y="0"/>
                </a:lnTo>
                <a:lnTo>
                  <a:pt x="3457310" y="550704"/>
                </a:lnTo>
                <a:lnTo>
                  <a:pt x="0" y="550704"/>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en-US" sz="2700" kern="1200" smtClean="0"/>
              <a:t>Phòng CSGT Hà Nội</a:t>
            </a:r>
            <a:endParaRPr lang="en-US" sz="2700" kern="1200"/>
          </a:p>
        </p:txBody>
      </p:sp>
      <p:sp>
        <p:nvSpPr>
          <p:cNvPr id="10" name="Freeform 9"/>
          <p:cNvSpPr/>
          <p:nvPr/>
        </p:nvSpPr>
        <p:spPr>
          <a:xfrm>
            <a:off x="1705974" y="3462480"/>
            <a:ext cx="2376289" cy="1188144"/>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en-US" sz="2700" kern="1200" smtClean="0"/>
              <a:t>300 Camera theo dõi lưu lượng</a:t>
            </a:r>
            <a:endParaRPr lang="en-US" sz="2700" kern="1200"/>
          </a:p>
        </p:txBody>
      </p:sp>
      <p:sp>
        <p:nvSpPr>
          <p:cNvPr id="12" name="Freeform 11"/>
          <p:cNvSpPr/>
          <p:nvPr/>
        </p:nvSpPr>
        <p:spPr>
          <a:xfrm>
            <a:off x="4581284" y="3462480"/>
            <a:ext cx="2376289" cy="1188144"/>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en-US" sz="2700" kern="1200" smtClean="0"/>
              <a:t>100 Camera xử lý vi phạm</a:t>
            </a:r>
            <a:endParaRPr lang="en-US" sz="2700" kern="1200"/>
          </a:p>
        </p:txBody>
      </p:sp>
      <p:sp>
        <p:nvSpPr>
          <p:cNvPr id="13" name="Freeform 12"/>
          <p:cNvSpPr/>
          <p:nvPr/>
        </p:nvSpPr>
        <p:spPr>
          <a:xfrm>
            <a:off x="7456594" y="3462480"/>
            <a:ext cx="2376289" cy="1188144"/>
          </a:xfrm>
          <a:custGeom>
            <a:avLst/>
            <a:gdLst>
              <a:gd name="connsiteX0" fmla="*/ 0 w 2376289"/>
              <a:gd name="connsiteY0" fmla="*/ 0 h 1188144"/>
              <a:gd name="connsiteX1" fmla="*/ 2376289 w 2376289"/>
              <a:gd name="connsiteY1" fmla="*/ 0 h 1188144"/>
              <a:gd name="connsiteX2" fmla="*/ 2376289 w 2376289"/>
              <a:gd name="connsiteY2" fmla="*/ 1188144 h 1188144"/>
              <a:gd name="connsiteX3" fmla="*/ 0 w 2376289"/>
              <a:gd name="connsiteY3" fmla="*/ 1188144 h 1188144"/>
              <a:gd name="connsiteX4" fmla="*/ 0 w 2376289"/>
              <a:gd name="connsiteY4" fmla="*/ 0 h 1188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89" h="1188144">
                <a:moveTo>
                  <a:pt x="0" y="0"/>
                </a:moveTo>
                <a:lnTo>
                  <a:pt x="2376289" y="0"/>
                </a:lnTo>
                <a:lnTo>
                  <a:pt x="2376289" y="1188144"/>
                </a:lnTo>
                <a:lnTo>
                  <a:pt x="0" y="1188144"/>
                </a:lnTo>
                <a:lnTo>
                  <a:pt x="0"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en-US" sz="2700" kern="1200" smtClean="0"/>
              <a:t>100 thiết bị giám sát giao thông</a:t>
            </a:r>
            <a:endParaRPr lang="en-US" sz="2700" kern="1200"/>
          </a:p>
        </p:txBody>
      </p:sp>
      <p:graphicFrame>
        <p:nvGraphicFramePr>
          <p:cNvPr id="3" name="Diagram 2"/>
          <p:cNvGraphicFramePr/>
          <p:nvPr>
            <p:extLst>
              <p:ext uri="{D42A27DB-BD31-4B8C-83A1-F6EECF244321}">
                <p14:modId xmlns:p14="http://schemas.microsoft.com/office/powerpoint/2010/main" val="2735793167"/>
              </p:ext>
            </p:extLst>
          </p:nvPr>
        </p:nvGraphicFramePr>
        <p:xfrm>
          <a:off x="1705429" y="4858636"/>
          <a:ext cx="8128000" cy="16597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Content Placeholder 7"/>
          <p:cNvSpPr>
            <a:spLocks noGrp="1"/>
          </p:cNvSpPr>
          <p:nvPr>
            <p:ph idx="1"/>
          </p:nvPr>
        </p:nvSpPr>
        <p:spPr>
          <a:xfrm>
            <a:off x="581298" y="1567302"/>
            <a:ext cx="10131425" cy="3649133"/>
          </a:xfrm>
        </p:spPr>
        <p:txBody>
          <a:bodyPr anchor="t">
            <a:normAutofit/>
          </a:bodyPr>
          <a:lstStyle/>
          <a:p>
            <a:pPr marL="0" indent="0">
              <a:buNone/>
            </a:pPr>
            <a:r>
              <a:rPr lang="en-GB" sz="3600" smtClean="0"/>
              <a:t>Tại Hà Nội: </a:t>
            </a:r>
          </a:p>
          <a:p>
            <a:endParaRPr lang="en-GB" sz="2500" smtClean="0"/>
          </a:p>
          <a:p>
            <a:endParaRPr lang="en-GB" sz="2500"/>
          </a:p>
        </p:txBody>
      </p:sp>
    </p:spTree>
    <p:extLst>
      <p:ext uri="{BB962C8B-B14F-4D97-AF65-F5344CB8AC3E}">
        <p14:creationId xmlns:p14="http://schemas.microsoft.com/office/powerpoint/2010/main" val="1429390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arn(inVertic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arn(inVertic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arn(inVertic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barn(inVertical)">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barn(inVertical)">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wheel(1)">
                                      <p:cBhvr>
                                        <p:cTn id="47" dur="1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Graphic spid="3"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444138" y="609600"/>
            <a:ext cx="11747862" cy="592183"/>
          </a:xfrm>
        </p:spPr>
        <p:txBody>
          <a:bodyPr>
            <a:normAutofit/>
          </a:bodyPr>
          <a:lstStyle/>
          <a:p>
            <a:r>
              <a:rPr lang="en-US" sz="3000" smtClean="0"/>
              <a:t>1. Tổng quan tình hình các hệ thống giám sát giao thông</a:t>
            </a:r>
            <a:endParaRPr lang="en-US" sz="3000"/>
          </a:p>
        </p:txBody>
      </p:sp>
      <p:graphicFrame>
        <p:nvGraphicFramePr>
          <p:cNvPr id="3" name="Diagram 2"/>
          <p:cNvGraphicFramePr/>
          <p:nvPr>
            <p:extLst>
              <p:ext uri="{D42A27DB-BD31-4B8C-83A1-F6EECF244321}">
                <p14:modId xmlns:p14="http://schemas.microsoft.com/office/powerpoint/2010/main" val="1831763699"/>
              </p:ext>
            </p:extLst>
          </p:nvPr>
        </p:nvGraphicFramePr>
        <p:xfrm>
          <a:off x="1705429" y="2364857"/>
          <a:ext cx="8128000" cy="17155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Content Placeholder 7"/>
          <p:cNvSpPr>
            <a:spLocks noGrp="1"/>
          </p:cNvSpPr>
          <p:nvPr>
            <p:ph idx="1"/>
          </p:nvPr>
        </p:nvSpPr>
        <p:spPr>
          <a:xfrm>
            <a:off x="581298" y="1567302"/>
            <a:ext cx="10131425" cy="3649133"/>
          </a:xfrm>
        </p:spPr>
        <p:txBody>
          <a:bodyPr anchor="t">
            <a:normAutofit/>
          </a:bodyPr>
          <a:lstStyle/>
          <a:p>
            <a:pPr marL="0" indent="0">
              <a:buNone/>
            </a:pPr>
            <a:r>
              <a:rPr lang="en-GB" sz="3600" smtClean="0"/>
              <a:t>Tại TP Hồ Chí Minh: </a:t>
            </a:r>
          </a:p>
          <a:p>
            <a:endParaRPr lang="en-GB" sz="2500" smtClean="0"/>
          </a:p>
          <a:p>
            <a:endParaRPr lang="en-GB" sz="2500"/>
          </a:p>
        </p:txBody>
      </p:sp>
      <p:graphicFrame>
        <p:nvGraphicFramePr>
          <p:cNvPr id="9" name="Diagram 8"/>
          <p:cNvGraphicFramePr/>
          <p:nvPr>
            <p:extLst>
              <p:ext uri="{D42A27DB-BD31-4B8C-83A1-F6EECF244321}">
                <p14:modId xmlns:p14="http://schemas.microsoft.com/office/powerpoint/2010/main" val="794475984"/>
              </p:ext>
            </p:extLst>
          </p:nvPr>
        </p:nvGraphicFramePr>
        <p:xfrm>
          <a:off x="1705429" y="4199948"/>
          <a:ext cx="8128000" cy="158448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797432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arn(inVertic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13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ircle(in)">
                                      <p:cBhvr>
                                        <p:cTn id="17" dur="13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8" grpId="0" build="p"/>
      <p:bldGraphic spid="9"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85801" y="609601"/>
            <a:ext cx="10131425" cy="676040"/>
          </a:xfrm>
        </p:spPr>
        <p:txBody>
          <a:bodyPr/>
          <a:lstStyle/>
          <a:p>
            <a:r>
              <a:rPr lang="en-GB" smtClean="0"/>
              <a:t>Qua khảo sát:</a:t>
            </a:r>
            <a:endParaRPr lang="en-GB"/>
          </a:p>
        </p:txBody>
      </p:sp>
      <p:sp>
        <p:nvSpPr>
          <p:cNvPr id="13" name="Bent-Up Arrow 12"/>
          <p:cNvSpPr/>
          <p:nvPr/>
        </p:nvSpPr>
        <p:spPr>
          <a:xfrm rot="5400000">
            <a:off x="2455371" y="3017236"/>
            <a:ext cx="943066" cy="1073648"/>
          </a:xfrm>
          <a:prstGeom prst="bentUpArrow">
            <a:avLst>
              <a:gd name="adj1" fmla="val 32840"/>
              <a:gd name="adj2" fmla="val 25000"/>
              <a:gd name="adj3" fmla="val 35780"/>
            </a:avLst>
          </a:prstGeom>
        </p:spPr>
        <p:style>
          <a:lnRef idx="2">
            <a:schemeClr val="lt1">
              <a:hueOff val="0"/>
              <a:satOff val="0"/>
              <a:lumOff val="0"/>
              <a:alphaOff val="0"/>
            </a:schemeClr>
          </a:lnRef>
          <a:fillRef idx="1">
            <a:schemeClr val="accent3">
              <a:tint val="50000"/>
              <a:hueOff val="0"/>
              <a:satOff val="0"/>
              <a:lumOff val="0"/>
              <a:alphaOff val="0"/>
            </a:schemeClr>
          </a:fillRef>
          <a:effectRef idx="0">
            <a:schemeClr val="accent3">
              <a:tint val="50000"/>
              <a:hueOff val="0"/>
              <a:satOff val="0"/>
              <a:lumOff val="0"/>
              <a:alphaOff val="0"/>
            </a:schemeClr>
          </a:effectRef>
          <a:fontRef idx="minor">
            <a:schemeClr val="lt1">
              <a:hueOff val="0"/>
              <a:satOff val="0"/>
              <a:lumOff val="0"/>
              <a:alphaOff val="0"/>
            </a:schemeClr>
          </a:fontRef>
        </p:style>
      </p:sp>
      <p:sp>
        <p:nvSpPr>
          <p:cNvPr id="14" name="Freeform 13"/>
          <p:cNvSpPr/>
          <p:nvPr/>
        </p:nvSpPr>
        <p:spPr>
          <a:xfrm>
            <a:off x="579121" y="1929131"/>
            <a:ext cx="4624514" cy="1111247"/>
          </a:xfrm>
          <a:custGeom>
            <a:avLst/>
            <a:gdLst>
              <a:gd name="connsiteX0" fmla="*/ 0 w 4328111"/>
              <a:gd name="connsiteY0" fmla="*/ 185245 h 1111247"/>
              <a:gd name="connsiteX1" fmla="*/ 185245 w 4328111"/>
              <a:gd name="connsiteY1" fmla="*/ 0 h 1111247"/>
              <a:gd name="connsiteX2" fmla="*/ 4142866 w 4328111"/>
              <a:gd name="connsiteY2" fmla="*/ 0 h 1111247"/>
              <a:gd name="connsiteX3" fmla="*/ 4328111 w 4328111"/>
              <a:gd name="connsiteY3" fmla="*/ 185245 h 1111247"/>
              <a:gd name="connsiteX4" fmla="*/ 4328111 w 4328111"/>
              <a:gd name="connsiteY4" fmla="*/ 926002 h 1111247"/>
              <a:gd name="connsiteX5" fmla="*/ 4142866 w 4328111"/>
              <a:gd name="connsiteY5" fmla="*/ 1111247 h 1111247"/>
              <a:gd name="connsiteX6" fmla="*/ 185245 w 4328111"/>
              <a:gd name="connsiteY6" fmla="*/ 1111247 h 1111247"/>
              <a:gd name="connsiteX7" fmla="*/ 0 w 4328111"/>
              <a:gd name="connsiteY7" fmla="*/ 926002 h 1111247"/>
              <a:gd name="connsiteX8" fmla="*/ 0 w 4328111"/>
              <a:gd name="connsiteY8" fmla="*/ 185245 h 1111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8111" h="1111247">
                <a:moveTo>
                  <a:pt x="0" y="185245"/>
                </a:moveTo>
                <a:cubicBezTo>
                  <a:pt x="0" y="82937"/>
                  <a:pt x="82937" y="0"/>
                  <a:pt x="185245" y="0"/>
                </a:cubicBezTo>
                <a:lnTo>
                  <a:pt x="4142866" y="0"/>
                </a:lnTo>
                <a:cubicBezTo>
                  <a:pt x="4245174" y="0"/>
                  <a:pt x="4328111" y="82937"/>
                  <a:pt x="4328111" y="185245"/>
                </a:cubicBezTo>
                <a:lnTo>
                  <a:pt x="4328111" y="926002"/>
                </a:lnTo>
                <a:cubicBezTo>
                  <a:pt x="4328111" y="1028310"/>
                  <a:pt x="4245174" y="1111247"/>
                  <a:pt x="4142866" y="1111247"/>
                </a:cubicBezTo>
                <a:lnTo>
                  <a:pt x="185245" y="1111247"/>
                </a:lnTo>
                <a:cubicBezTo>
                  <a:pt x="82937" y="1111247"/>
                  <a:pt x="0" y="1028310"/>
                  <a:pt x="0" y="926002"/>
                </a:cubicBezTo>
                <a:lnTo>
                  <a:pt x="0" y="185245"/>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57126" tIns="157126" rIns="157126" bIns="157126" numCol="1" spcCol="1270" anchor="ctr" anchorCtr="0">
            <a:noAutofit/>
          </a:bodyPr>
          <a:lstStyle/>
          <a:p>
            <a:pPr lvl="0" algn="ctr" defTabSz="1200150">
              <a:lnSpc>
                <a:spcPct val="90000"/>
              </a:lnSpc>
              <a:spcBef>
                <a:spcPct val="0"/>
              </a:spcBef>
              <a:spcAft>
                <a:spcPct val="35000"/>
              </a:spcAft>
            </a:pPr>
            <a:r>
              <a:rPr lang="en-US" sz="2700" kern="1200" smtClean="0"/>
              <a:t>Các thành phố lớn đã có các hệ thống camera giám sát</a:t>
            </a:r>
            <a:endParaRPr lang="en-US" sz="2700" kern="1200"/>
          </a:p>
        </p:txBody>
      </p:sp>
      <p:sp>
        <p:nvSpPr>
          <p:cNvPr id="15" name="Rectangle 14"/>
          <p:cNvSpPr/>
          <p:nvPr/>
        </p:nvSpPr>
        <p:spPr>
          <a:xfrm>
            <a:off x="4329909" y="2210731"/>
            <a:ext cx="1154646" cy="89815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6" name="Bent-Up Arrow 15"/>
          <p:cNvSpPr/>
          <p:nvPr/>
        </p:nvSpPr>
        <p:spPr>
          <a:xfrm rot="5400000">
            <a:off x="5549846" y="4292135"/>
            <a:ext cx="943066" cy="1073648"/>
          </a:xfrm>
          <a:prstGeom prst="bentUpArrow">
            <a:avLst>
              <a:gd name="adj1" fmla="val 32840"/>
              <a:gd name="adj2" fmla="val 25000"/>
              <a:gd name="adj3" fmla="val 35780"/>
            </a:avLst>
          </a:prstGeom>
        </p:spPr>
        <p:style>
          <a:lnRef idx="2">
            <a:schemeClr val="lt1">
              <a:hueOff val="0"/>
              <a:satOff val="0"/>
              <a:lumOff val="0"/>
              <a:alphaOff val="0"/>
            </a:schemeClr>
          </a:lnRef>
          <a:fillRef idx="1">
            <a:schemeClr val="accent3">
              <a:tint val="50000"/>
              <a:hueOff val="-5007879"/>
              <a:satOff val="38938"/>
              <a:lumOff val="11547"/>
              <a:alphaOff val="0"/>
            </a:schemeClr>
          </a:fillRef>
          <a:effectRef idx="0">
            <a:schemeClr val="accent3">
              <a:tint val="50000"/>
              <a:hueOff val="-5007879"/>
              <a:satOff val="38938"/>
              <a:lumOff val="11547"/>
              <a:alphaOff val="0"/>
            </a:schemeClr>
          </a:effectRef>
          <a:fontRef idx="minor">
            <a:schemeClr val="lt1">
              <a:hueOff val="0"/>
              <a:satOff val="0"/>
              <a:lumOff val="0"/>
              <a:alphaOff val="0"/>
            </a:schemeClr>
          </a:fontRef>
        </p:style>
      </p:sp>
      <p:sp>
        <p:nvSpPr>
          <p:cNvPr id="17" name="Freeform 16"/>
          <p:cNvSpPr/>
          <p:nvPr/>
        </p:nvSpPr>
        <p:spPr>
          <a:xfrm>
            <a:off x="3475590" y="3214555"/>
            <a:ext cx="4970786" cy="1111247"/>
          </a:xfrm>
          <a:custGeom>
            <a:avLst/>
            <a:gdLst>
              <a:gd name="connsiteX0" fmla="*/ 0 w 4491028"/>
              <a:gd name="connsiteY0" fmla="*/ 185245 h 1111247"/>
              <a:gd name="connsiteX1" fmla="*/ 185245 w 4491028"/>
              <a:gd name="connsiteY1" fmla="*/ 0 h 1111247"/>
              <a:gd name="connsiteX2" fmla="*/ 4305783 w 4491028"/>
              <a:gd name="connsiteY2" fmla="*/ 0 h 1111247"/>
              <a:gd name="connsiteX3" fmla="*/ 4491028 w 4491028"/>
              <a:gd name="connsiteY3" fmla="*/ 185245 h 1111247"/>
              <a:gd name="connsiteX4" fmla="*/ 4491028 w 4491028"/>
              <a:gd name="connsiteY4" fmla="*/ 926002 h 1111247"/>
              <a:gd name="connsiteX5" fmla="*/ 4305783 w 4491028"/>
              <a:gd name="connsiteY5" fmla="*/ 1111247 h 1111247"/>
              <a:gd name="connsiteX6" fmla="*/ 185245 w 4491028"/>
              <a:gd name="connsiteY6" fmla="*/ 1111247 h 1111247"/>
              <a:gd name="connsiteX7" fmla="*/ 0 w 4491028"/>
              <a:gd name="connsiteY7" fmla="*/ 926002 h 1111247"/>
              <a:gd name="connsiteX8" fmla="*/ 0 w 4491028"/>
              <a:gd name="connsiteY8" fmla="*/ 185245 h 1111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1028" h="1111247">
                <a:moveTo>
                  <a:pt x="0" y="185245"/>
                </a:moveTo>
                <a:cubicBezTo>
                  <a:pt x="0" y="82937"/>
                  <a:pt x="82937" y="0"/>
                  <a:pt x="185245" y="0"/>
                </a:cubicBezTo>
                <a:lnTo>
                  <a:pt x="4305783" y="0"/>
                </a:lnTo>
                <a:cubicBezTo>
                  <a:pt x="4408091" y="0"/>
                  <a:pt x="4491028" y="82937"/>
                  <a:pt x="4491028" y="185245"/>
                </a:cubicBezTo>
                <a:lnTo>
                  <a:pt x="4491028" y="926002"/>
                </a:lnTo>
                <a:cubicBezTo>
                  <a:pt x="4491028" y="1028310"/>
                  <a:pt x="4408091" y="1111247"/>
                  <a:pt x="4305783" y="1111247"/>
                </a:cubicBezTo>
                <a:lnTo>
                  <a:pt x="185245" y="1111247"/>
                </a:lnTo>
                <a:cubicBezTo>
                  <a:pt x="82937" y="1111247"/>
                  <a:pt x="0" y="1028310"/>
                  <a:pt x="0" y="926002"/>
                </a:cubicBezTo>
                <a:lnTo>
                  <a:pt x="0" y="185245"/>
                </a:lnTo>
                <a:close/>
              </a:path>
            </a:pathLst>
          </a:custGeom>
        </p:spPr>
        <p:style>
          <a:lnRef idx="2">
            <a:schemeClr val="lt1">
              <a:hueOff val="0"/>
              <a:satOff val="0"/>
              <a:lumOff val="0"/>
              <a:alphaOff val="0"/>
            </a:schemeClr>
          </a:lnRef>
          <a:fillRef idx="1">
            <a:schemeClr val="accent3">
              <a:hueOff val="-2172697"/>
              <a:satOff val="19231"/>
              <a:lumOff val="2746"/>
              <a:alphaOff val="0"/>
            </a:schemeClr>
          </a:fillRef>
          <a:effectRef idx="0">
            <a:schemeClr val="accent3">
              <a:hueOff val="-2172697"/>
              <a:satOff val="19231"/>
              <a:lumOff val="2746"/>
              <a:alphaOff val="0"/>
            </a:schemeClr>
          </a:effectRef>
          <a:fontRef idx="minor">
            <a:schemeClr val="lt1"/>
          </a:fontRef>
        </p:style>
        <p:txBody>
          <a:bodyPr spcFirstLastPara="0" vert="horz" wrap="square" lIns="157126" tIns="157126" rIns="157126" bIns="157126" numCol="1" spcCol="1270" anchor="ctr" anchorCtr="0">
            <a:noAutofit/>
          </a:bodyPr>
          <a:lstStyle/>
          <a:p>
            <a:pPr lvl="0" algn="ctr" defTabSz="1200150">
              <a:lnSpc>
                <a:spcPct val="90000"/>
              </a:lnSpc>
              <a:spcBef>
                <a:spcPct val="0"/>
              </a:spcBef>
              <a:spcAft>
                <a:spcPct val="35000"/>
              </a:spcAft>
            </a:pPr>
            <a:r>
              <a:rPr lang="en-US" sz="2700" kern="1200" smtClean="0"/>
              <a:t>Các phần mềm để xử lý dữ liệu từ các camera vẫn còn thiếu</a:t>
            </a:r>
            <a:endParaRPr lang="en-US" sz="2700" kern="1200"/>
          </a:p>
        </p:txBody>
      </p:sp>
      <p:sp>
        <p:nvSpPr>
          <p:cNvPr id="18" name="Rectangle 17"/>
          <p:cNvSpPr/>
          <p:nvPr/>
        </p:nvSpPr>
        <p:spPr>
          <a:xfrm>
            <a:off x="6488861" y="3459029"/>
            <a:ext cx="1154646" cy="89815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9" name="Freeform 18"/>
          <p:cNvSpPr/>
          <p:nvPr/>
        </p:nvSpPr>
        <p:spPr>
          <a:xfrm>
            <a:off x="6558203" y="4476693"/>
            <a:ext cx="5115637" cy="1293113"/>
          </a:xfrm>
          <a:custGeom>
            <a:avLst/>
            <a:gdLst>
              <a:gd name="connsiteX0" fmla="*/ 0 w 4385534"/>
              <a:gd name="connsiteY0" fmla="*/ 185245 h 1111247"/>
              <a:gd name="connsiteX1" fmla="*/ 185245 w 4385534"/>
              <a:gd name="connsiteY1" fmla="*/ 0 h 1111247"/>
              <a:gd name="connsiteX2" fmla="*/ 4200289 w 4385534"/>
              <a:gd name="connsiteY2" fmla="*/ 0 h 1111247"/>
              <a:gd name="connsiteX3" fmla="*/ 4385534 w 4385534"/>
              <a:gd name="connsiteY3" fmla="*/ 185245 h 1111247"/>
              <a:gd name="connsiteX4" fmla="*/ 4385534 w 4385534"/>
              <a:gd name="connsiteY4" fmla="*/ 926002 h 1111247"/>
              <a:gd name="connsiteX5" fmla="*/ 4200289 w 4385534"/>
              <a:gd name="connsiteY5" fmla="*/ 1111247 h 1111247"/>
              <a:gd name="connsiteX6" fmla="*/ 185245 w 4385534"/>
              <a:gd name="connsiteY6" fmla="*/ 1111247 h 1111247"/>
              <a:gd name="connsiteX7" fmla="*/ 0 w 4385534"/>
              <a:gd name="connsiteY7" fmla="*/ 926002 h 1111247"/>
              <a:gd name="connsiteX8" fmla="*/ 0 w 4385534"/>
              <a:gd name="connsiteY8" fmla="*/ 185245 h 1111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5534" h="1111247">
                <a:moveTo>
                  <a:pt x="0" y="185245"/>
                </a:moveTo>
                <a:cubicBezTo>
                  <a:pt x="0" y="82937"/>
                  <a:pt x="82937" y="0"/>
                  <a:pt x="185245" y="0"/>
                </a:cubicBezTo>
                <a:lnTo>
                  <a:pt x="4200289" y="0"/>
                </a:lnTo>
                <a:cubicBezTo>
                  <a:pt x="4302597" y="0"/>
                  <a:pt x="4385534" y="82937"/>
                  <a:pt x="4385534" y="185245"/>
                </a:cubicBezTo>
                <a:lnTo>
                  <a:pt x="4385534" y="926002"/>
                </a:lnTo>
                <a:cubicBezTo>
                  <a:pt x="4385534" y="1028310"/>
                  <a:pt x="4302597" y="1111247"/>
                  <a:pt x="4200289" y="1111247"/>
                </a:cubicBezTo>
                <a:lnTo>
                  <a:pt x="185245" y="1111247"/>
                </a:lnTo>
                <a:cubicBezTo>
                  <a:pt x="82937" y="1111247"/>
                  <a:pt x="0" y="1028310"/>
                  <a:pt x="0" y="926002"/>
                </a:cubicBezTo>
                <a:lnTo>
                  <a:pt x="0" y="185245"/>
                </a:lnTo>
                <a:close/>
              </a:path>
            </a:pathLst>
          </a:custGeom>
        </p:spPr>
        <p:style>
          <a:lnRef idx="2">
            <a:schemeClr val="lt1">
              <a:hueOff val="0"/>
              <a:satOff val="0"/>
              <a:lumOff val="0"/>
              <a:alphaOff val="0"/>
            </a:schemeClr>
          </a:lnRef>
          <a:fillRef idx="1">
            <a:schemeClr val="accent3">
              <a:hueOff val="-4345394"/>
              <a:satOff val="38461"/>
              <a:lumOff val="5491"/>
              <a:alphaOff val="0"/>
            </a:schemeClr>
          </a:fillRef>
          <a:effectRef idx="0">
            <a:schemeClr val="accent3">
              <a:hueOff val="-4345394"/>
              <a:satOff val="38461"/>
              <a:lumOff val="5491"/>
              <a:alphaOff val="0"/>
            </a:schemeClr>
          </a:effectRef>
          <a:fontRef idx="minor">
            <a:schemeClr val="lt1"/>
          </a:fontRef>
        </p:style>
        <p:txBody>
          <a:bodyPr spcFirstLastPara="0" vert="horz" wrap="square" lIns="157126" tIns="157126" rIns="157126" bIns="157126" numCol="1" spcCol="1270" anchor="ctr" anchorCtr="0">
            <a:noAutofit/>
          </a:bodyPr>
          <a:lstStyle/>
          <a:p>
            <a:pPr lvl="0" algn="ctr" defTabSz="1200150">
              <a:lnSpc>
                <a:spcPct val="90000"/>
              </a:lnSpc>
              <a:spcBef>
                <a:spcPct val="0"/>
              </a:spcBef>
              <a:spcAft>
                <a:spcPct val="35000"/>
              </a:spcAft>
            </a:pPr>
            <a:r>
              <a:rPr lang="en-US" sz="2700" kern="1200" smtClean="0"/>
              <a:t>Cần xây dựng hệ thống hỗ trợ các cơ quan chức năng trong việc truy vết phương tiện</a:t>
            </a:r>
            <a:endParaRPr lang="en-US" sz="2700" kern="1200"/>
          </a:p>
        </p:txBody>
      </p:sp>
    </p:spTree>
    <p:extLst>
      <p:ext uri="{BB962C8B-B14F-4D97-AF65-F5344CB8AC3E}">
        <p14:creationId xmlns:p14="http://schemas.microsoft.com/office/powerpoint/2010/main" val="1822247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arn(inVertical)">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500" fill="hold"/>
                                        <p:tgtEl>
                                          <p:spTgt spid="17"/>
                                        </p:tgtEl>
                                        <p:attrNameLst>
                                          <p:attrName>ppt_x</p:attrName>
                                        </p:attrNameLst>
                                      </p:cBhvr>
                                      <p:tavLst>
                                        <p:tav tm="0">
                                          <p:val>
                                            <p:strVal val="#ppt_x"/>
                                          </p:val>
                                        </p:tav>
                                        <p:tav tm="100000">
                                          <p:val>
                                            <p:strVal val="#ppt_x"/>
                                          </p:val>
                                        </p:tav>
                                      </p:tavLst>
                                    </p:anim>
                                    <p:anim calcmode="lin" valueType="num">
                                      <p:cBhvr additive="base">
                                        <p:cTn id="19"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arn(inVertical)">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ppt_x"/>
                                          </p:val>
                                        </p:tav>
                                        <p:tav tm="100000">
                                          <p:val>
                                            <p:strVal val="#ppt_x"/>
                                          </p:val>
                                        </p:tav>
                                      </p:tavLst>
                                    </p:anim>
                                    <p:anim calcmode="lin" valueType="num">
                                      <p:cBhvr additive="base">
                                        <p:cTn id="3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444138" y="609600"/>
            <a:ext cx="11747862" cy="592183"/>
          </a:xfrm>
        </p:spPr>
        <p:txBody>
          <a:bodyPr>
            <a:normAutofit/>
          </a:bodyPr>
          <a:lstStyle/>
          <a:p>
            <a:r>
              <a:rPr lang="en-US" sz="3000" smtClean="0"/>
              <a:t>Các công nghệ Sử dụng</a:t>
            </a:r>
            <a:endParaRPr lang="en-US" sz="3000"/>
          </a:p>
        </p:txBody>
      </p:sp>
      <p:sp>
        <p:nvSpPr>
          <p:cNvPr id="8" name="Content Placeholder 7"/>
          <p:cNvSpPr>
            <a:spLocks noGrp="1"/>
          </p:cNvSpPr>
          <p:nvPr>
            <p:ph idx="1"/>
          </p:nvPr>
        </p:nvSpPr>
        <p:spPr>
          <a:xfrm>
            <a:off x="581298" y="1567302"/>
            <a:ext cx="10131425" cy="3649133"/>
          </a:xfrm>
        </p:spPr>
        <p:txBody>
          <a:bodyPr anchor="t">
            <a:normAutofit/>
          </a:bodyPr>
          <a:lstStyle/>
          <a:p>
            <a:pPr marL="0" indent="0">
              <a:buNone/>
            </a:pPr>
            <a:r>
              <a:rPr lang="en-GB" sz="2800" smtClean="0"/>
              <a:t>Hệ thống nhận dạng biển số xe</a:t>
            </a:r>
          </a:p>
          <a:p>
            <a:endParaRPr lang="en-GB" sz="2500" smtClean="0"/>
          </a:p>
          <a:p>
            <a:endParaRPr lang="en-GB" sz="2500"/>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2304505" y="2444101"/>
            <a:ext cx="7571015" cy="3590939"/>
          </a:xfrm>
          <a:prstGeom prst="rect">
            <a:avLst/>
          </a:prstGeom>
          <a:noFill/>
          <a:ln>
            <a:noFill/>
          </a:ln>
        </p:spPr>
      </p:pic>
    </p:spTree>
    <p:extLst>
      <p:ext uri="{BB962C8B-B14F-4D97-AF65-F5344CB8AC3E}">
        <p14:creationId xmlns:p14="http://schemas.microsoft.com/office/powerpoint/2010/main" val="223395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arn(inVertical)">
                                      <p:cBhvr>
                                        <p:cTn id="7" dur="500"/>
                                        <p:tgtEl>
                                          <p:spTgt spid="8">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p:cNvSpPr/>
          <p:nvPr/>
        </p:nvSpPr>
        <p:spPr>
          <a:xfrm>
            <a:off x="870071" y="1695570"/>
            <a:ext cx="3913187" cy="4884057"/>
          </a:xfrm>
          <a:custGeom>
            <a:avLst/>
            <a:gdLst>
              <a:gd name="connsiteX0" fmla="*/ 0 w 3913187"/>
              <a:gd name="connsiteY0" fmla="*/ 391319 h 4884057"/>
              <a:gd name="connsiteX1" fmla="*/ 391319 w 3913187"/>
              <a:gd name="connsiteY1" fmla="*/ 0 h 4884057"/>
              <a:gd name="connsiteX2" fmla="*/ 3521868 w 3913187"/>
              <a:gd name="connsiteY2" fmla="*/ 0 h 4884057"/>
              <a:gd name="connsiteX3" fmla="*/ 3913187 w 3913187"/>
              <a:gd name="connsiteY3" fmla="*/ 391319 h 4884057"/>
              <a:gd name="connsiteX4" fmla="*/ 3913187 w 3913187"/>
              <a:gd name="connsiteY4" fmla="*/ 4492738 h 4884057"/>
              <a:gd name="connsiteX5" fmla="*/ 3521868 w 3913187"/>
              <a:gd name="connsiteY5" fmla="*/ 4884057 h 4884057"/>
              <a:gd name="connsiteX6" fmla="*/ 391319 w 3913187"/>
              <a:gd name="connsiteY6" fmla="*/ 4884057 h 4884057"/>
              <a:gd name="connsiteX7" fmla="*/ 0 w 3913187"/>
              <a:gd name="connsiteY7" fmla="*/ 4492738 h 4884057"/>
              <a:gd name="connsiteX8" fmla="*/ 0 w 3913187"/>
              <a:gd name="connsiteY8" fmla="*/ 391319 h 488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3187" h="4884057">
                <a:moveTo>
                  <a:pt x="0" y="391319"/>
                </a:moveTo>
                <a:cubicBezTo>
                  <a:pt x="0" y="175199"/>
                  <a:pt x="175199" y="0"/>
                  <a:pt x="391319" y="0"/>
                </a:cubicBezTo>
                <a:lnTo>
                  <a:pt x="3521868" y="0"/>
                </a:lnTo>
                <a:cubicBezTo>
                  <a:pt x="3737988" y="0"/>
                  <a:pt x="3913187" y="175199"/>
                  <a:pt x="3913187" y="391319"/>
                </a:cubicBezTo>
                <a:lnTo>
                  <a:pt x="3913187" y="4492738"/>
                </a:lnTo>
                <a:cubicBezTo>
                  <a:pt x="3913187" y="4708858"/>
                  <a:pt x="3737988" y="4884057"/>
                  <a:pt x="3521868" y="4884057"/>
                </a:cubicBezTo>
                <a:lnTo>
                  <a:pt x="391319" y="4884057"/>
                </a:lnTo>
                <a:cubicBezTo>
                  <a:pt x="175199" y="4884057"/>
                  <a:pt x="0" y="4708858"/>
                  <a:pt x="0" y="4492738"/>
                </a:cubicBezTo>
                <a:lnTo>
                  <a:pt x="0" y="391319"/>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21920" tIns="121920" rIns="121920" bIns="3540760" numCol="1" spcCol="1270" anchor="ctr" anchorCtr="0">
            <a:noAutofit/>
          </a:bodyPr>
          <a:lstStyle/>
          <a:p>
            <a:pPr lvl="0" algn="ctr" defTabSz="1422400">
              <a:lnSpc>
                <a:spcPct val="90000"/>
              </a:lnSpc>
              <a:spcBef>
                <a:spcPct val="0"/>
              </a:spcBef>
              <a:spcAft>
                <a:spcPts val="600"/>
              </a:spcAft>
            </a:pPr>
            <a:r>
              <a:rPr lang="en-US" sz="3200" kern="1200" baseline="0" smtClean="0"/>
              <a:t>Giới hạn vùng nhìn</a:t>
            </a:r>
            <a:endParaRPr lang="en-US" sz="3200" kern="1200" baseline="0"/>
          </a:p>
        </p:txBody>
      </p:sp>
      <p:sp>
        <p:nvSpPr>
          <p:cNvPr id="5" name="Freeform 4"/>
          <p:cNvSpPr/>
          <p:nvPr/>
        </p:nvSpPr>
        <p:spPr>
          <a:xfrm>
            <a:off x="1261390" y="3161204"/>
            <a:ext cx="3130549" cy="959521"/>
          </a:xfrm>
          <a:custGeom>
            <a:avLst/>
            <a:gdLst>
              <a:gd name="connsiteX0" fmla="*/ 0 w 3130549"/>
              <a:gd name="connsiteY0" fmla="*/ 95952 h 959521"/>
              <a:gd name="connsiteX1" fmla="*/ 95952 w 3130549"/>
              <a:gd name="connsiteY1" fmla="*/ 0 h 959521"/>
              <a:gd name="connsiteX2" fmla="*/ 3034597 w 3130549"/>
              <a:gd name="connsiteY2" fmla="*/ 0 h 959521"/>
              <a:gd name="connsiteX3" fmla="*/ 3130549 w 3130549"/>
              <a:gd name="connsiteY3" fmla="*/ 95952 h 959521"/>
              <a:gd name="connsiteX4" fmla="*/ 3130549 w 3130549"/>
              <a:gd name="connsiteY4" fmla="*/ 863569 h 959521"/>
              <a:gd name="connsiteX5" fmla="*/ 3034597 w 3130549"/>
              <a:gd name="connsiteY5" fmla="*/ 959521 h 959521"/>
              <a:gd name="connsiteX6" fmla="*/ 95952 w 3130549"/>
              <a:gd name="connsiteY6" fmla="*/ 959521 h 959521"/>
              <a:gd name="connsiteX7" fmla="*/ 0 w 3130549"/>
              <a:gd name="connsiteY7" fmla="*/ 863569 h 959521"/>
              <a:gd name="connsiteX8" fmla="*/ 0 w 3130549"/>
              <a:gd name="connsiteY8" fmla="*/ 95952 h 959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549" h="959521">
                <a:moveTo>
                  <a:pt x="0" y="95952"/>
                </a:moveTo>
                <a:cubicBezTo>
                  <a:pt x="0" y="42959"/>
                  <a:pt x="42959" y="0"/>
                  <a:pt x="95952" y="0"/>
                </a:cubicBezTo>
                <a:lnTo>
                  <a:pt x="3034597" y="0"/>
                </a:lnTo>
                <a:cubicBezTo>
                  <a:pt x="3087590" y="0"/>
                  <a:pt x="3130549" y="42959"/>
                  <a:pt x="3130549" y="95952"/>
                </a:cubicBezTo>
                <a:lnTo>
                  <a:pt x="3130549" y="863569"/>
                </a:lnTo>
                <a:cubicBezTo>
                  <a:pt x="3130549" y="916562"/>
                  <a:pt x="3087590" y="959521"/>
                  <a:pt x="3034597" y="959521"/>
                </a:cubicBezTo>
                <a:lnTo>
                  <a:pt x="95952" y="959521"/>
                </a:lnTo>
                <a:cubicBezTo>
                  <a:pt x="42959" y="959521"/>
                  <a:pt x="0" y="916562"/>
                  <a:pt x="0" y="863569"/>
                </a:cubicBezTo>
                <a:lnTo>
                  <a:pt x="0" y="9595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363" tIns="64298" rIns="76363" bIns="64298" numCol="1" spcCol="1270" anchor="ctr" anchorCtr="0">
            <a:noAutofit/>
          </a:bodyPr>
          <a:lstStyle/>
          <a:p>
            <a:pPr lvl="0" algn="ctr" defTabSz="844550">
              <a:lnSpc>
                <a:spcPct val="90000"/>
              </a:lnSpc>
              <a:spcBef>
                <a:spcPct val="0"/>
              </a:spcBef>
              <a:spcAft>
                <a:spcPct val="35000"/>
              </a:spcAft>
            </a:pPr>
            <a:r>
              <a:rPr lang="en-US" sz="1900" kern="1200" smtClean="0"/>
              <a:t>Ảnh thu được giới hạn trong vùng có biển số xe</a:t>
            </a:r>
            <a:endParaRPr lang="en-US" sz="1900" kern="1200"/>
          </a:p>
        </p:txBody>
      </p:sp>
      <p:sp>
        <p:nvSpPr>
          <p:cNvPr id="6" name="Freeform 5"/>
          <p:cNvSpPr/>
          <p:nvPr/>
        </p:nvSpPr>
        <p:spPr>
          <a:xfrm>
            <a:off x="1261390" y="4268344"/>
            <a:ext cx="3130549" cy="959521"/>
          </a:xfrm>
          <a:custGeom>
            <a:avLst/>
            <a:gdLst>
              <a:gd name="connsiteX0" fmla="*/ 0 w 3130549"/>
              <a:gd name="connsiteY0" fmla="*/ 95952 h 959521"/>
              <a:gd name="connsiteX1" fmla="*/ 95952 w 3130549"/>
              <a:gd name="connsiteY1" fmla="*/ 0 h 959521"/>
              <a:gd name="connsiteX2" fmla="*/ 3034597 w 3130549"/>
              <a:gd name="connsiteY2" fmla="*/ 0 h 959521"/>
              <a:gd name="connsiteX3" fmla="*/ 3130549 w 3130549"/>
              <a:gd name="connsiteY3" fmla="*/ 95952 h 959521"/>
              <a:gd name="connsiteX4" fmla="*/ 3130549 w 3130549"/>
              <a:gd name="connsiteY4" fmla="*/ 863569 h 959521"/>
              <a:gd name="connsiteX5" fmla="*/ 3034597 w 3130549"/>
              <a:gd name="connsiteY5" fmla="*/ 959521 h 959521"/>
              <a:gd name="connsiteX6" fmla="*/ 95952 w 3130549"/>
              <a:gd name="connsiteY6" fmla="*/ 959521 h 959521"/>
              <a:gd name="connsiteX7" fmla="*/ 0 w 3130549"/>
              <a:gd name="connsiteY7" fmla="*/ 863569 h 959521"/>
              <a:gd name="connsiteX8" fmla="*/ 0 w 3130549"/>
              <a:gd name="connsiteY8" fmla="*/ 95952 h 959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549" h="959521">
                <a:moveTo>
                  <a:pt x="0" y="95952"/>
                </a:moveTo>
                <a:cubicBezTo>
                  <a:pt x="0" y="42959"/>
                  <a:pt x="42959" y="0"/>
                  <a:pt x="95952" y="0"/>
                </a:cubicBezTo>
                <a:lnTo>
                  <a:pt x="3034597" y="0"/>
                </a:lnTo>
                <a:cubicBezTo>
                  <a:pt x="3087590" y="0"/>
                  <a:pt x="3130549" y="42959"/>
                  <a:pt x="3130549" y="95952"/>
                </a:cubicBezTo>
                <a:lnTo>
                  <a:pt x="3130549" y="863569"/>
                </a:lnTo>
                <a:cubicBezTo>
                  <a:pt x="3130549" y="916562"/>
                  <a:pt x="3087590" y="959521"/>
                  <a:pt x="3034597" y="959521"/>
                </a:cubicBezTo>
                <a:lnTo>
                  <a:pt x="95952" y="959521"/>
                </a:lnTo>
                <a:cubicBezTo>
                  <a:pt x="42959" y="959521"/>
                  <a:pt x="0" y="916562"/>
                  <a:pt x="0" y="863569"/>
                </a:cubicBezTo>
                <a:lnTo>
                  <a:pt x="0" y="9595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363" tIns="64298" rIns="76363" bIns="64298" numCol="1" spcCol="1270" anchor="ctr" anchorCtr="0">
            <a:noAutofit/>
          </a:bodyPr>
          <a:lstStyle/>
          <a:p>
            <a:pPr lvl="0" algn="ctr" defTabSz="844550">
              <a:lnSpc>
                <a:spcPct val="90000"/>
              </a:lnSpc>
              <a:spcBef>
                <a:spcPct val="0"/>
              </a:spcBef>
              <a:spcAft>
                <a:spcPct val="35000"/>
              </a:spcAft>
            </a:pPr>
            <a:r>
              <a:rPr lang="en-US" sz="1900" kern="1200" smtClean="0"/>
              <a:t>Phương tiện chạy với tốc độ đủ chậm </a:t>
            </a:r>
            <a:endParaRPr lang="en-US" sz="1900" kern="1200"/>
          </a:p>
        </p:txBody>
      </p:sp>
      <p:sp>
        <p:nvSpPr>
          <p:cNvPr id="7" name="Freeform 6"/>
          <p:cNvSpPr/>
          <p:nvPr/>
        </p:nvSpPr>
        <p:spPr>
          <a:xfrm>
            <a:off x="1261390" y="5375485"/>
            <a:ext cx="3130549" cy="959521"/>
          </a:xfrm>
          <a:custGeom>
            <a:avLst/>
            <a:gdLst>
              <a:gd name="connsiteX0" fmla="*/ 0 w 3130549"/>
              <a:gd name="connsiteY0" fmla="*/ 95952 h 959521"/>
              <a:gd name="connsiteX1" fmla="*/ 95952 w 3130549"/>
              <a:gd name="connsiteY1" fmla="*/ 0 h 959521"/>
              <a:gd name="connsiteX2" fmla="*/ 3034597 w 3130549"/>
              <a:gd name="connsiteY2" fmla="*/ 0 h 959521"/>
              <a:gd name="connsiteX3" fmla="*/ 3130549 w 3130549"/>
              <a:gd name="connsiteY3" fmla="*/ 95952 h 959521"/>
              <a:gd name="connsiteX4" fmla="*/ 3130549 w 3130549"/>
              <a:gd name="connsiteY4" fmla="*/ 863569 h 959521"/>
              <a:gd name="connsiteX5" fmla="*/ 3034597 w 3130549"/>
              <a:gd name="connsiteY5" fmla="*/ 959521 h 959521"/>
              <a:gd name="connsiteX6" fmla="*/ 95952 w 3130549"/>
              <a:gd name="connsiteY6" fmla="*/ 959521 h 959521"/>
              <a:gd name="connsiteX7" fmla="*/ 0 w 3130549"/>
              <a:gd name="connsiteY7" fmla="*/ 863569 h 959521"/>
              <a:gd name="connsiteX8" fmla="*/ 0 w 3130549"/>
              <a:gd name="connsiteY8" fmla="*/ 95952 h 959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549" h="959521">
                <a:moveTo>
                  <a:pt x="0" y="95952"/>
                </a:moveTo>
                <a:cubicBezTo>
                  <a:pt x="0" y="42959"/>
                  <a:pt x="42959" y="0"/>
                  <a:pt x="95952" y="0"/>
                </a:cubicBezTo>
                <a:lnTo>
                  <a:pt x="3034597" y="0"/>
                </a:lnTo>
                <a:cubicBezTo>
                  <a:pt x="3087590" y="0"/>
                  <a:pt x="3130549" y="42959"/>
                  <a:pt x="3130549" y="95952"/>
                </a:cubicBezTo>
                <a:lnTo>
                  <a:pt x="3130549" y="863569"/>
                </a:lnTo>
                <a:cubicBezTo>
                  <a:pt x="3130549" y="916562"/>
                  <a:pt x="3087590" y="959521"/>
                  <a:pt x="3034597" y="959521"/>
                </a:cubicBezTo>
                <a:lnTo>
                  <a:pt x="95952" y="959521"/>
                </a:lnTo>
                <a:cubicBezTo>
                  <a:pt x="42959" y="959521"/>
                  <a:pt x="0" y="916562"/>
                  <a:pt x="0" y="863569"/>
                </a:cubicBezTo>
                <a:lnTo>
                  <a:pt x="0" y="9595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363" tIns="64298" rIns="76363" bIns="64298" numCol="1" spcCol="1270" anchor="ctr" anchorCtr="0">
            <a:noAutofit/>
          </a:bodyPr>
          <a:lstStyle/>
          <a:p>
            <a:pPr lvl="0" algn="ctr" defTabSz="844550">
              <a:lnSpc>
                <a:spcPct val="90000"/>
              </a:lnSpc>
              <a:spcBef>
                <a:spcPct val="0"/>
              </a:spcBef>
              <a:spcAft>
                <a:spcPct val="35000"/>
              </a:spcAft>
            </a:pPr>
            <a:r>
              <a:rPr lang="en-US" sz="1900" kern="1200" smtClean="0"/>
              <a:t>Trạm kiểm soát, trạm thu phí, bãi gửi xe</a:t>
            </a:r>
            <a:endParaRPr lang="en-US" sz="1900" kern="1200"/>
          </a:p>
        </p:txBody>
      </p:sp>
      <p:sp>
        <p:nvSpPr>
          <p:cNvPr id="8" name="Freeform 7"/>
          <p:cNvSpPr/>
          <p:nvPr/>
        </p:nvSpPr>
        <p:spPr>
          <a:xfrm>
            <a:off x="870071" y="1695570"/>
            <a:ext cx="3913187" cy="4884057"/>
          </a:xfrm>
          <a:custGeom>
            <a:avLst/>
            <a:gdLst>
              <a:gd name="connsiteX0" fmla="*/ 0 w 3913187"/>
              <a:gd name="connsiteY0" fmla="*/ 391319 h 4884057"/>
              <a:gd name="connsiteX1" fmla="*/ 391319 w 3913187"/>
              <a:gd name="connsiteY1" fmla="*/ 0 h 4884057"/>
              <a:gd name="connsiteX2" fmla="*/ 3521868 w 3913187"/>
              <a:gd name="connsiteY2" fmla="*/ 0 h 4884057"/>
              <a:gd name="connsiteX3" fmla="*/ 3913187 w 3913187"/>
              <a:gd name="connsiteY3" fmla="*/ 391319 h 4884057"/>
              <a:gd name="connsiteX4" fmla="*/ 3913187 w 3913187"/>
              <a:gd name="connsiteY4" fmla="*/ 4492738 h 4884057"/>
              <a:gd name="connsiteX5" fmla="*/ 3521868 w 3913187"/>
              <a:gd name="connsiteY5" fmla="*/ 4884057 h 4884057"/>
              <a:gd name="connsiteX6" fmla="*/ 391319 w 3913187"/>
              <a:gd name="connsiteY6" fmla="*/ 4884057 h 4884057"/>
              <a:gd name="connsiteX7" fmla="*/ 0 w 3913187"/>
              <a:gd name="connsiteY7" fmla="*/ 4492738 h 4884057"/>
              <a:gd name="connsiteX8" fmla="*/ 0 w 3913187"/>
              <a:gd name="connsiteY8" fmla="*/ 391319 h 488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3187" h="4884057">
                <a:moveTo>
                  <a:pt x="0" y="391319"/>
                </a:moveTo>
                <a:cubicBezTo>
                  <a:pt x="0" y="175199"/>
                  <a:pt x="175199" y="0"/>
                  <a:pt x="391319" y="0"/>
                </a:cubicBezTo>
                <a:lnTo>
                  <a:pt x="3521868" y="0"/>
                </a:lnTo>
                <a:cubicBezTo>
                  <a:pt x="3737988" y="0"/>
                  <a:pt x="3913187" y="175199"/>
                  <a:pt x="3913187" y="391319"/>
                </a:cubicBezTo>
                <a:lnTo>
                  <a:pt x="3913187" y="4492738"/>
                </a:lnTo>
                <a:cubicBezTo>
                  <a:pt x="3913187" y="4708858"/>
                  <a:pt x="3737988" y="4884057"/>
                  <a:pt x="3521868" y="4884057"/>
                </a:cubicBezTo>
                <a:lnTo>
                  <a:pt x="391319" y="4884057"/>
                </a:lnTo>
                <a:cubicBezTo>
                  <a:pt x="175199" y="4884057"/>
                  <a:pt x="0" y="4708858"/>
                  <a:pt x="0" y="4492738"/>
                </a:cubicBezTo>
                <a:lnTo>
                  <a:pt x="0" y="391319"/>
                </a:lnTo>
                <a:close/>
              </a:path>
            </a:pathLst>
          </a:cu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21920" tIns="121920" rIns="121920" bIns="3540760" numCol="1" spcCol="1270" anchor="ctr" anchorCtr="0">
            <a:noAutofit/>
          </a:bodyPr>
          <a:lstStyle/>
          <a:p>
            <a:pPr lvl="0" algn="ctr" defTabSz="1422400">
              <a:lnSpc>
                <a:spcPct val="90000"/>
              </a:lnSpc>
              <a:spcBef>
                <a:spcPct val="0"/>
              </a:spcBef>
              <a:spcAft>
                <a:spcPct val="35000"/>
              </a:spcAft>
            </a:pPr>
            <a:r>
              <a:rPr lang="en-US" sz="3200" kern="1200" baseline="0" smtClean="0"/>
              <a:t>Không giới hạn vùng nhìn</a:t>
            </a:r>
            <a:endParaRPr lang="en-US" sz="3200" kern="1200" baseline="0"/>
          </a:p>
        </p:txBody>
      </p:sp>
      <p:sp>
        <p:nvSpPr>
          <p:cNvPr id="10" name="Freeform 9"/>
          <p:cNvSpPr/>
          <p:nvPr/>
        </p:nvSpPr>
        <p:spPr>
          <a:xfrm>
            <a:off x="1261390" y="3161204"/>
            <a:ext cx="3130549" cy="959521"/>
          </a:xfrm>
          <a:custGeom>
            <a:avLst/>
            <a:gdLst>
              <a:gd name="connsiteX0" fmla="*/ 0 w 3130549"/>
              <a:gd name="connsiteY0" fmla="*/ 95952 h 959521"/>
              <a:gd name="connsiteX1" fmla="*/ 95952 w 3130549"/>
              <a:gd name="connsiteY1" fmla="*/ 0 h 959521"/>
              <a:gd name="connsiteX2" fmla="*/ 3034597 w 3130549"/>
              <a:gd name="connsiteY2" fmla="*/ 0 h 959521"/>
              <a:gd name="connsiteX3" fmla="*/ 3130549 w 3130549"/>
              <a:gd name="connsiteY3" fmla="*/ 95952 h 959521"/>
              <a:gd name="connsiteX4" fmla="*/ 3130549 w 3130549"/>
              <a:gd name="connsiteY4" fmla="*/ 863569 h 959521"/>
              <a:gd name="connsiteX5" fmla="*/ 3034597 w 3130549"/>
              <a:gd name="connsiteY5" fmla="*/ 959521 h 959521"/>
              <a:gd name="connsiteX6" fmla="*/ 95952 w 3130549"/>
              <a:gd name="connsiteY6" fmla="*/ 959521 h 959521"/>
              <a:gd name="connsiteX7" fmla="*/ 0 w 3130549"/>
              <a:gd name="connsiteY7" fmla="*/ 863569 h 959521"/>
              <a:gd name="connsiteX8" fmla="*/ 0 w 3130549"/>
              <a:gd name="connsiteY8" fmla="*/ 95952 h 959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549" h="959521">
                <a:moveTo>
                  <a:pt x="0" y="95952"/>
                </a:moveTo>
                <a:cubicBezTo>
                  <a:pt x="0" y="42959"/>
                  <a:pt x="42959" y="0"/>
                  <a:pt x="95952" y="0"/>
                </a:cubicBezTo>
                <a:lnTo>
                  <a:pt x="3034597" y="0"/>
                </a:lnTo>
                <a:cubicBezTo>
                  <a:pt x="3087590" y="0"/>
                  <a:pt x="3130549" y="42959"/>
                  <a:pt x="3130549" y="95952"/>
                </a:cubicBezTo>
                <a:lnTo>
                  <a:pt x="3130549" y="863569"/>
                </a:lnTo>
                <a:cubicBezTo>
                  <a:pt x="3130549" y="916562"/>
                  <a:pt x="3087590" y="959521"/>
                  <a:pt x="3034597" y="959521"/>
                </a:cubicBezTo>
                <a:lnTo>
                  <a:pt x="95952" y="959521"/>
                </a:lnTo>
                <a:cubicBezTo>
                  <a:pt x="42959" y="959521"/>
                  <a:pt x="0" y="916562"/>
                  <a:pt x="0" y="863569"/>
                </a:cubicBezTo>
                <a:lnTo>
                  <a:pt x="0" y="9595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363" tIns="64298" rIns="76363" bIns="64298" numCol="1" spcCol="1270" anchor="ctr" anchorCtr="0">
            <a:noAutofit/>
          </a:bodyPr>
          <a:lstStyle/>
          <a:p>
            <a:pPr lvl="0" algn="ctr" defTabSz="844550">
              <a:lnSpc>
                <a:spcPct val="90000"/>
              </a:lnSpc>
              <a:spcBef>
                <a:spcPct val="0"/>
              </a:spcBef>
              <a:spcAft>
                <a:spcPct val="35000"/>
              </a:spcAft>
            </a:pPr>
            <a:r>
              <a:rPr lang="en-US" sz="1900" kern="1200" smtClean="0"/>
              <a:t>Ảnh toàn cảnh không giới hạn, có thể có nhiều phương tiện và các đồi tượng khác</a:t>
            </a:r>
            <a:endParaRPr lang="en-US" sz="1900" kern="1200"/>
          </a:p>
        </p:txBody>
      </p:sp>
      <p:sp>
        <p:nvSpPr>
          <p:cNvPr id="11" name="Freeform 10"/>
          <p:cNvSpPr/>
          <p:nvPr/>
        </p:nvSpPr>
        <p:spPr>
          <a:xfrm>
            <a:off x="1261390" y="4268344"/>
            <a:ext cx="3130549" cy="959521"/>
          </a:xfrm>
          <a:custGeom>
            <a:avLst/>
            <a:gdLst>
              <a:gd name="connsiteX0" fmla="*/ 0 w 3130549"/>
              <a:gd name="connsiteY0" fmla="*/ 95952 h 959521"/>
              <a:gd name="connsiteX1" fmla="*/ 95952 w 3130549"/>
              <a:gd name="connsiteY1" fmla="*/ 0 h 959521"/>
              <a:gd name="connsiteX2" fmla="*/ 3034597 w 3130549"/>
              <a:gd name="connsiteY2" fmla="*/ 0 h 959521"/>
              <a:gd name="connsiteX3" fmla="*/ 3130549 w 3130549"/>
              <a:gd name="connsiteY3" fmla="*/ 95952 h 959521"/>
              <a:gd name="connsiteX4" fmla="*/ 3130549 w 3130549"/>
              <a:gd name="connsiteY4" fmla="*/ 863569 h 959521"/>
              <a:gd name="connsiteX5" fmla="*/ 3034597 w 3130549"/>
              <a:gd name="connsiteY5" fmla="*/ 959521 h 959521"/>
              <a:gd name="connsiteX6" fmla="*/ 95952 w 3130549"/>
              <a:gd name="connsiteY6" fmla="*/ 959521 h 959521"/>
              <a:gd name="connsiteX7" fmla="*/ 0 w 3130549"/>
              <a:gd name="connsiteY7" fmla="*/ 863569 h 959521"/>
              <a:gd name="connsiteX8" fmla="*/ 0 w 3130549"/>
              <a:gd name="connsiteY8" fmla="*/ 95952 h 959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549" h="959521">
                <a:moveTo>
                  <a:pt x="0" y="95952"/>
                </a:moveTo>
                <a:cubicBezTo>
                  <a:pt x="0" y="42959"/>
                  <a:pt x="42959" y="0"/>
                  <a:pt x="95952" y="0"/>
                </a:cubicBezTo>
                <a:lnTo>
                  <a:pt x="3034597" y="0"/>
                </a:lnTo>
                <a:cubicBezTo>
                  <a:pt x="3087590" y="0"/>
                  <a:pt x="3130549" y="42959"/>
                  <a:pt x="3130549" y="95952"/>
                </a:cubicBezTo>
                <a:lnTo>
                  <a:pt x="3130549" y="863569"/>
                </a:lnTo>
                <a:cubicBezTo>
                  <a:pt x="3130549" y="916562"/>
                  <a:pt x="3087590" y="959521"/>
                  <a:pt x="3034597" y="959521"/>
                </a:cubicBezTo>
                <a:lnTo>
                  <a:pt x="95952" y="959521"/>
                </a:lnTo>
                <a:cubicBezTo>
                  <a:pt x="42959" y="959521"/>
                  <a:pt x="0" y="916562"/>
                  <a:pt x="0" y="863569"/>
                </a:cubicBezTo>
                <a:lnTo>
                  <a:pt x="0" y="9595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363" tIns="64298" rIns="76363" bIns="64298" numCol="1" spcCol="1270" anchor="ctr" anchorCtr="0">
            <a:noAutofit/>
          </a:bodyPr>
          <a:lstStyle/>
          <a:p>
            <a:pPr lvl="0" algn="ctr" defTabSz="844550">
              <a:lnSpc>
                <a:spcPct val="90000"/>
              </a:lnSpc>
              <a:spcBef>
                <a:spcPct val="0"/>
              </a:spcBef>
              <a:spcAft>
                <a:spcPct val="35000"/>
              </a:spcAft>
            </a:pPr>
            <a:r>
              <a:rPr lang="en-US" sz="1900" kern="1200" smtClean="0"/>
              <a:t>Dò tìm trong ảnh, xác định đúng biển số xe</a:t>
            </a:r>
            <a:endParaRPr lang="en-US" sz="1900" kern="1200"/>
          </a:p>
        </p:txBody>
      </p:sp>
      <p:sp>
        <p:nvSpPr>
          <p:cNvPr id="12" name="Freeform 11"/>
          <p:cNvSpPr/>
          <p:nvPr/>
        </p:nvSpPr>
        <p:spPr>
          <a:xfrm>
            <a:off x="1261390" y="5375485"/>
            <a:ext cx="3130549" cy="959521"/>
          </a:xfrm>
          <a:custGeom>
            <a:avLst/>
            <a:gdLst>
              <a:gd name="connsiteX0" fmla="*/ 0 w 3130549"/>
              <a:gd name="connsiteY0" fmla="*/ 95952 h 959521"/>
              <a:gd name="connsiteX1" fmla="*/ 95952 w 3130549"/>
              <a:gd name="connsiteY1" fmla="*/ 0 h 959521"/>
              <a:gd name="connsiteX2" fmla="*/ 3034597 w 3130549"/>
              <a:gd name="connsiteY2" fmla="*/ 0 h 959521"/>
              <a:gd name="connsiteX3" fmla="*/ 3130549 w 3130549"/>
              <a:gd name="connsiteY3" fmla="*/ 95952 h 959521"/>
              <a:gd name="connsiteX4" fmla="*/ 3130549 w 3130549"/>
              <a:gd name="connsiteY4" fmla="*/ 863569 h 959521"/>
              <a:gd name="connsiteX5" fmla="*/ 3034597 w 3130549"/>
              <a:gd name="connsiteY5" fmla="*/ 959521 h 959521"/>
              <a:gd name="connsiteX6" fmla="*/ 95952 w 3130549"/>
              <a:gd name="connsiteY6" fmla="*/ 959521 h 959521"/>
              <a:gd name="connsiteX7" fmla="*/ 0 w 3130549"/>
              <a:gd name="connsiteY7" fmla="*/ 863569 h 959521"/>
              <a:gd name="connsiteX8" fmla="*/ 0 w 3130549"/>
              <a:gd name="connsiteY8" fmla="*/ 95952 h 959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549" h="959521">
                <a:moveTo>
                  <a:pt x="0" y="95952"/>
                </a:moveTo>
                <a:cubicBezTo>
                  <a:pt x="0" y="42959"/>
                  <a:pt x="42959" y="0"/>
                  <a:pt x="95952" y="0"/>
                </a:cubicBezTo>
                <a:lnTo>
                  <a:pt x="3034597" y="0"/>
                </a:lnTo>
                <a:cubicBezTo>
                  <a:pt x="3087590" y="0"/>
                  <a:pt x="3130549" y="42959"/>
                  <a:pt x="3130549" y="95952"/>
                </a:cubicBezTo>
                <a:lnTo>
                  <a:pt x="3130549" y="863569"/>
                </a:lnTo>
                <a:cubicBezTo>
                  <a:pt x="3130549" y="916562"/>
                  <a:pt x="3087590" y="959521"/>
                  <a:pt x="3034597" y="959521"/>
                </a:cubicBezTo>
                <a:lnTo>
                  <a:pt x="95952" y="959521"/>
                </a:lnTo>
                <a:cubicBezTo>
                  <a:pt x="42959" y="959521"/>
                  <a:pt x="0" y="916562"/>
                  <a:pt x="0" y="863569"/>
                </a:cubicBezTo>
                <a:lnTo>
                  <a:pt x="0" y="9595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363" tIns="64298" rIns="76363" bIns="64298" numCol="1" spcCol="1270" anchor="ctr" anchorCtr="0">
            <a:noAutofit/>
          </a:bodyPr>
          <a:lstStyle/>
          <a:p>
            <a:pPr lvl="0" algn="ctr" defTabSz="844550">
              <a:lnSpc>
                <a:spcPct val="90000"/>
              </a:lnSpc>
              <a:spcBef>
                <a:spcPct val="0"/>
              </a:spcBef>
              <a:spcAft>
                <a:spcPct val="35000"/>
              </a:spcAft>
            </a:pPr>
            <a:r>
              <a:rPr lang="en-US" sz="1900" kern="1200" smtClean="0"/>
              <a:t>Những nơi điều tiết giao thông, các vị trí nhạy cảm trên đường</a:t>
            </a:r>
            <a:endParaRPr lang="en-US" sz="1900" kern="1200"/>
          </a:p>
        </p:txBody>
      </p:sp>
      <p:sp>
        <p:nvSpPr>
          <p:cNvPr id="9" name="Title 8"/>
          <p:cNvSpPr>
            <a:spLocks noGrp="1"/>
          </p:cNvSpPr>
          <p:nvPr>
            <p:ph type="title"/>
          </p:nvPr>
        </p:nvSpPr>
        <p:spPr>
          <a:xfrm>
            <a:off x="685801" y="629950"/>
            <a:ext cx="10131425" cy="991810"/>
          </a:xfrm>
        </p:spPr>
        <p:txBody>
          <a:bodyPr>
            <a:normAutofit/>
          </a:bodyPr>
          <a:lstStyle/>
          <a:p>
            <a:r>
              <a:rPr lang="en-GB" sz="3000" smtClean="0"/>
              <a:t>Phân loại</a:t>
            </a:r>
            <a:endParaRPr lang="en-GB" sz="300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1426" y="2489410"/>
            <a:ext cx="4495800" cy="2886075"/>
          </a:xfrm>
          <a:prstGeom prst="rect">
            <a:avLst/>
          </a:prstGeom>
        </p:spPr>
      </p:pic>
      <p:pic>
        <p:nvPicPr>
          <p:cNvPr id="1026" name="Picture 2" descr="Kết quả hình ảnh cho Ảnh camera giao thông&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6076" y="2236997"/>
            <a:ext cx="6286500" cy="339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790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par>
                          <p:cTn id="17" fill="hold">
                            <p:stCondLst>
                              <p:cond delay="500"/>
                            </p:stCondLst>
                            <p:childTnLst>
                              <p:par>
                                <p:cTn id="18" presetID="21" presetClass="entr" presetSubtype="1"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heel(1)">
                                      <p:cBhvr>
                                        <p:cTn id="20" dur="13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xit" presetSubtype="4" fill="hold" grpId="1" nodeType="clickEffect">
                                  <p:stCondLst>
                                    <p:cond delay="0"/>
                                  </p:stCondLst>
                                  <p:childTnLst>
                                    <p:animEffect transition="out" filter="wipe(down)">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par>
                                <p:cTn id="26" presetID="22" presetClass="exit" presetSubtype="4" fill="hold" grpId="1" nodeType="withEffect">
                                  <p:stCondLst>
                                    <p:cond delay="0"/>
                                  </p:stCondLst>
                                  <p:childTnLst>
                                    <p:animEffect transition="out" filter="wipe(down)">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par>
                                <p:cTn id="29" presetID="22" presetClass="exit" presetSubtype="4" fill="hold" grpId="1" nodeType="withEffect">
                                  <p:stCondLst>
                                    <p:cond delay="0"/>
                                  </p:stCondLst>
                                  <p:childTnLst>
                                    <p:animEffect transition="out" filter="wipe(down)">
                                      <p:cBhvr>
                                        <p:cTn id="30" dur="500"/>
                                        <p:tgtEl>
                                          <p:spTgt spid="6"/>
                                        </p:tgtEl>
                                      </p:cBhvr>
                                    </p:animEffect>
                                    <p:set>
                                      <p:cBhvr>
                                        <p:cTn id="31" dur="1" fill="hold">
                                          <p:stCondLst>
                                            <p:cond delay="499"/>
                                          </p:stCondLst>
                                        </p:cTn>
                                        <p:tgtEl>
                                          <p:spTgt spid="6"/>
                                        </p:tgtEl>
                                        <p:attrNameLst>
                                          <p:attrName>style.visibility</p:attrName>
                                        </p:attrNameLst>
                                      </p:cBhvr>
                                      <p:to>
                                        <p:strVal val="hidden"/>
                                      </p:to>
                                    </p:set>
                                  </p:childTnLst>
                                </p:cTn>
                              </p:par>
                              <p:par>
                                <p:cTn id="32" presetID="22" presetClass="exit" presetSubtype="4" fill="hold" grpId="1" nodeType="withEffect">
                                  <p:stCondLst>
                                    <p:cond delay="0"/>
                                  </p:stCondLst>
                                  <p:childTnLst>
                                    <p:animEffect transition="out" filter="wipe(down)">
                                      <p:cBhvr>
                                        <p:cTn id="33" dur="500"/>
                                        <p:tgtEl>
                                          <p:spTgt spid="7"/>
                                        </p:tgtEl>
                                      </p:cBhvr>
                                    </p:animEffect>
                                    <p:set>
                                      <p:cBhvr>
                                        <p:cTn id="34" dur="1" fill="hold">
                                          <p:stCondLst>
                                            <p:cond delay="499"/>
                                          </p:stCondLst>
                                        </p:cTn>
                                        <p:tgtEl>
                                          <p:spTgt spid="7"/>
                                        </p:tgtEl>
                                        <p:attrNameLst>
                                          <p:attrName>style.visibility</p:attrName>
                                        </p:attrNameLst>
                                      </p:cBhvr>
                                      <p:to>
                                        <p:strVal val="hidden"/>
                                      </p:to>
                                    </p:set>
                                  </p:childTnLst>
                                </p:cTn>
                              </p:par>
                            </p:childTnLst>
                          </p:cTn>
                        </p:par>
                        <p:par>
                          <p:cTn id="35" fill="hold">
                            <p:stCondLst>
                              <p:cond delay="500"/>
                            </p:stCondLst>
                            <p:childTnLst>
                              <p:par>
                                <p:cTn id="36" presetID="21" presetClass="exit" presetSubtype="1" fill="hold" nodeType="afterEffect">
                                  <p:stCondLst>
                                    <p:cond delay="0"/>
                                  </p:stCondLst>
                                  <p:childTnLst>
                                    <p:animEffect transition="out" filter="wheel(1)">
                                      <p:cBhvr>
                                        <p:cTn id="37" dur="1300"/>
                                        <p:tgtEl>
                                          <p:spTgt spid="13"/>
                                        </p:tgtEl>
                                      </p:cBhvr>
                                    </p:animEffect>
                                    <p:set>
                                      <p:cBhvr>
                                        <p:cTn id="38" dur="1" fill="hold">
                                          <p:stCondLst>
                                            <p:cond delay="1299"/>
                                          </p:stCondLst>
                                        </p:cTn>
                                        <p:tgtEl>
                                          <p:spTgt spid="1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down)">
                                      <p:cBhvr>
                                        <p:cTn id="43" dur="500"/>
                                        <p:tgtEl>
                                          <p:spTgt spid="8"/>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down)">
                                      <p:cBhvr>
                                        <p:cTn id="46" dur="500"/>
                                        <p:tgtEl>
                                          <p:spTgt spid="10"/>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wipe(down)">
                                      <p:cBhvr>
                                        <p:cTn id="49" dur="500"/>
                                        <p:tgtEl>
                                          <p:spTgt spid="11"/>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down)">
                                      <p:cBhvr>
                                        <p:cTn id="52" dur="500"/>
                                        <p:tgtEl>
                                          <p:spTgt spid="12"/>
                                        </p:tgtEl>
                                      </p:cBhvr>
                                    </p:animEffect>
                                  </p:childTnLst>
                                </p:cTn>
                              </p:par>
                            </p:childTnLst>
                          </p:cTn>
                        </p:par>
                        <p:par>
                          <p:cTn id="53" fill="hold">
                            <p:stCondLst>
                              <p:cond delay="500"/>
                            </p:stCondLst>
                            <p:childTnLst>
                              <p:par>
                                <p:cTn id="54" presetID="21" presetClass="entr" presetSubtype="1" fill="hold" nodeType="afterEffect">
                                  <p:stCondLst>
                                    <p:cond delay="0"/>
                                  </p:stCondLst>
                                  <p:childTnLst>
                                    <p:set>
                                      <p:cBhvr>
                                        <p:cTn id="55" dur="1" fill="hold">
                                          <p:stCondLst>
                                            <p:cond delay="0"/>
                                          </p:stCondLst>
                                        </p:cTn>
                                        <p:tgtEl>
                                          <p:spTgt spid="1026"/>
                                        </p:tgtEl>
                                        <p:attrNameLst>
                                          <p:attrName>style.visibility</p:attrName>
                                        </p:attrNameLst>
                                      </p:cBhvr>
                                      <p:to>
                                        <p:strVal val="visible"/>
                                      </p:to>
                                    </p:set>
                                    <p:animEffect transition="in" filter="wheel(1)">
                                      <p:cBhvr>
                                        <p:cTn id="56" dur="12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P spid="6" grpId="0" animBg="1"/>
      <p:bldP spid="6" grpId="1" animBg="1"/>
      <p:bldP spid="7" grpId="0" animBg="1"/>
      <p:bldP spid="7" grpId="1" animBg="1"/>
      <p:bldP spid="8" grpId="0" animBg="1"/>
      <p:bldP spid="10" grpId="0" animBg="1"/>
      <p:bldP spid="11"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685801" y="764177"/>
            <a:ext cx="10131425" cy="991810"/>
          </a:xfrm>
        </p:spPr>
        <p:txBody>
          <a:bodyPr>
            <a:normAutofit/>
          </a:bodyPr>
          <a:lstStyle/>
          <a:p>
            <a:r>
              <a:rPr lang="en-GB" sz="3000" smtClean="0"/>
              <a:t>Ứng dụng</a:t>
            </a:r>
            <a:endParaRPr lang="en-GB" sz="3000"/>
          </a:p>
        </p:txBody>
      </p:sp>
      <p:graphicFrame>
        <p:nvGraphicFramePr>
          <p:cNvPr id="3" name="Diagram 2"/>
          <p:cNvGraphicFramePr/>
          <p:nvPr>
            <p:extLst>
              <p:ext uri="{D42A27DB-BD31-4B8C-83A1-F6EECF244321}">
                <p14:modId xmlns:p14="http://schemas.microsoft.com/office/powerpoint/2010/main" val="2279953754"/>
              </p:ext>
            </p:extLst>
          </p:nvPr>
        </p:nvGraphicFramePr>
        <p:xfrm>
          <a:off x="2032000" y="3018971"/>
          <a:ext cx="8128000" cy="31193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extLst>
              <p:ext uri="{D42A27DB-BD31-4B8C-83A1-F6EECF244321}">
                <p14:modId xmlns:p14="http://schemas.microsoft.com/office/powerpoint/2010/main" val="1763210071"/>
              </p:ext>
            </p:extLst>
          </p:nvPr>
        </p:nvGraphicFramePr>
        <p:xfrm>
          <a:off x="2032000" y="1973701"/>
          <a:ext cx="8128000" cy="82755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20832590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E12C2FA-3740-4055-BA8A-74A1458F4A51}">
  <ds:schemaRefs>
    <ds:schemaRef ds:uri="http://schemas.microsoft.com/sharepoint/v3/contenttype/forms"/>
  </ds:schemaRefs>
</ds:datastoreItem>
</file>

<file path=customXml/itemProps2.xml><?xml version="1.0" encoding="utf-8"?>
<ds:datastoreItem xmlns:ds="http://schemas.openxmlformats.org/officeDocument/2006/customXml" ds:itemID="{4415B3C4-7FB6-414C-8C24-8862C0E6C9F3}">
  <ds:schemaRefs>
    <ds:schemaRef ds:uri="http://schemas.openxmlformats.org/package/2006/metadata/core-properties"/>
    <ds:schemaRef ds:uri="http://purl.org/dc/dcmitype/"/>
    <ds:schemaRef ds:uri="http://schemas.microsoft.com/office/2006/documentManagement/types"/>
    <ds:schemaRef ds:uri="http://purl.org/dc/terms/"/>
    <ds:schemaRef ds:uri="http://schemas.microsoft.com/office/2006/metadata/properties"/>
    <ds:schemaRef ds:uri="http://schemas.microsoft.com/office/infopath/2007/PartnerControls"/>
    <ds:schemaRef ds:uri="71af3243-3dd4-4a8d-8c0d-dd76da1f02a5"/>
    <ds:schemaRef ds:uri="16c05727-aa75-4e4a-9b5f-8a80a1165891"/>
    <ds:schemaRef ds:uri="http://www.w3.org/XML/1998/namespace"/>
    <ds:schemaRef ds:uri="http://purl.org/dc/elements/1.1/"/>
  </ds:schemaRefs>
</ds:datastoreItem>
</file>

<file path=customXml/itemProps3.xml><?xml version="1.0" encoding="utf-8"?>
<ds:datastoreItem xmlns:ds="http://schemas.openxmlformats.org/officeDocument/2006/customXml" ds:itemID="{0257C101-46E1-4CAE-AE60-1AB79022B7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Ion</Template>
  <TotalTime>0</TotalTime>
  <Words>2655</Words>
  <Application>Microsoft Office PowerPoint</Application>
  <PresentationFormat>Widescreen</PresentationFormat>
  <Paragraphs>192</Paragraphs>
  <Slides>28</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Arial (Body)</vt:lpstr>
      <vt:lpstr>Calibri</vt:lpstr>
      <vt:lpstr>Calibri Light</vt:lpstr>
      <vt:lpstr>Celestial</vt:lpstr>
      <vt:lpstr>HỌC VIỆN KỸ THUẬT QUÂN SỰ Khoa công nghệ thông tin</vt:lpstr>
      <vt:lpstr>Nội dung báo cáo</vt:lpstr>
      <vt:lpstr>Tính cấp thiết xây dựng đề tài</vt:lpstr>
      <vt:lpstr>Tổng quan tình hình các hệ thống giám sát giao thông</vt:lpstr>
      <vt:lpstr>1. Tổng quan tình hình các hệ thống giám sát giao thông</vt:lpstr>
      <vt:lpstr>Qua khảo sát:</vt:lpstr>
      <vt:lpstr>Các công nghệ Sử dụng</vt:lpstr>
      <vt:lpstr>Phân loại</vt:lpstr>
      <vt:lpstr>Ứng dụng</vt:lpstr>
      <vt:lpstr>Các kỹ thuật nhận dạng biển số xe</vt:lpstr>
      <vt:lpstr>Các kỹ thuật nhận dạng biển số xe</vt:lpstr>
      <vt:lpstr>Các kỹ thuật nhận dạng biển số xe</vt:lpstr>
      <vt:lpstr>Mô hình SSD MobileNet</vt:lpstr>
      <vt:lpstr>Nhận diện ký tự</vt:lpstr>
      <vt:lpstr>Nhận diện ký tự</vt:lpstr>
      <vt:lpstr>Bản đồ số</vt:lpstr>
      <vt:lpstr>GMAP.NET</vt:lpstr>
      <vt:lpstr>Google map api</vt:lpstr>
      <vt:lpstr>Xây dựng hệ thống giám sát </vt:lpstr>
      <vt:lpstr>Module nhận diện biển số xe</vt:lpstr>
      <vt:lpstr>Module nhận diện biển số xe</vt:lpstr>
      <vt:lpstr>Phát hiện biển số xe</vt:lpstr>
      <vt:lpstr>Server chính quản lý dữ liệu</vt:lpstr>
      <vt:lpstr>Phần mềm phía client</vt:lpstr>
      <vt:lpstr>Một số giao diện chính của phần mềm</vt:lpstr>
      <vt:lpstr>Một số giao diện chính của phần mềm</vt:lpstr>
      <vt:lpstr>Một số giao diện chính của phần mềm</vt:lpstr>
      <vt:lpstr>CẢM ơn thầy cô và các bạn đã lắng nghe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2019-11-11T13:31:36Z</dcterms:created>
  <dcterms:modified xsi:type="dcterms:W3CDTF">2019-11-15T02:04:14Z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